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charts/chart1.xml" ContentType="application/vnd.openxmlformats-officedocument.drawingml.chart+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charts/chart2.xml" ContentType="application/vnd.openxmlformats-officedocument.drawingml.chart+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8"/>
  </p:notesMasterIdLst>
  <p:sldIdLst>
    <p:sldId id="256" r:id="rId2"/>
    <p:sldId id="307" r:id="rId3"/>
    <p:sldId id="258" r:id="rId4"/>
    <p:sldId id="259" r:id="rId5"/>
    <p:sldId id="260" r:id="rId6"/>
    <p:sldId id="261" r:id="rId7"/>
    <p:sldId id="262" r:id="rId8"/>
    <p:sldId id="263" r:id="rId9"/>
    <p:sldId id="264" r:id="rId10"/>
    <p:sldId id="265" r:id="rId11"/>
    <p:sldId id="301" r:id="rId12"/>
    <p:sldId id="267" r:id="rId13"/>
    <p:sldId id="268" r:id="rId14"/>
    <p:sldId id="269" r:id="rId15"/>
    <p:sldId id="270" r:id="rId16"/>
    <p:sldId id="271" r:id="rId17"/>
    <p:sldId id="272" r:id="rId18"/>
    <p:sldId id="273" r:id="rId19"/>
    <p:sldId id="274" r:id="rId20"/>
    <p:sldId id="302" r:id="rId21"/>
    <p:sldId id="275" r:id="rId22"/>
    <p:sldId id="276" r:id="rId23"/>
    <p:sldId id="277" r:id="rId24"/>
    <p:sldId id="278" r:id="rId25"/>
    <p:sldId id="279" r:id="rId26"/>
    <p:sldId id="280" r:id="rId27"/>
    <p:sldId id="303" r:id="rId28"/>
    <p:sldId id="281" r:id="rId29"/>
    <p:sldId id="282" r:id="rId30"/>
    <p:sldId id="283" r:id="rId31"/>
    <p:sldId id="284" r:id="rId32"/>
    <p:sldId id="285" r:id="rId33"/>
    <p:sldId id="304" r:id="rId34"/>
    <p:sldId id="287" r:id="rId35"/>
    <p:sldId id="288" r:id="rId36"/>
    <p:sldId id="289" r:id="rId37"/>
    <p:sldId id="290" r:id="rId38"/>
    <p:sldId id="291" r:id="rId39"/>
    <p:sldId id="292" r:id="rId40"/>
    <p:sldId id="293" r:id="rId41"/>
    <p:sldId id="305" r:id="rId42"/>
    <p:sldId id="298" r:id="rId43"/>
    <p:sldId id="295" r:id="rId44"/>
    <p:sldId id="296" r:id="rId45"/>
    <p:sldId id="297" r:id="rId46"/>
    <p:sldId id="306" r:id="rId4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0667" autoAdjust="0"/>
  </p:normalViewPr>
  <p:slideViewPr>
    <p:cSldViewPr>
      <p:cViewPr varScale="1">
        <p:scale>
          <a:sx n="97" d="100"/>
          <a:sy n="97" d="100"/>
        </p:scale>
        <p:origin x="582"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barChart>
        <c:barDir val="col"/>
        <c:grouping val="clustered"/>
        <c:varyColors val="0"/>
        <c:ser>
          <c:idx val="0"/>
          <c:order val="0"/>
          <c:tx>
            <c:strRef>
              <c:f>Sheet1!$B$1</c:f>
              <c:strCache>
                <c:ptCount val="1"/>
                <c:pt idx="0">
                  <c:v>Column1</c:v>
                </c:pt>
              </c:strCache>
            </c:strRef>
          </c:tx>
          <c:invertIfNegative val="0"/>
          <c:cat>
            <c:numRef>
              <c:f>Sheet1!$A$2:$A$8</c:f>
              <c:numCache>
                <c:formatCode>General</c:formatCode>
                <c:ptCount val="7"/>
                <c:pt idx="0">
                  <c:v>2</c:v>
                </c:pt>
                <c:pt idx="1">
                  <c:v>3</c:v>
                </c:pt>
                <c:pt idx="2">
                  <c:v>4</c:v>
                </c:pt>
                <c:pt idx="3">
                  <c:v>5</c:v>
                </c:pt>
                <c:pt idx="4">
                  <c:v>6</c:v>
                </c:pt>
                <c:pt idx="5">
                  <c:v>7</c:v>
                </c:pt>
                <c:pt idx="6">
                  <c:v>8</c:v>
                </c:pt>
              </c:numCache>
            </c:numRef>
          </c:cat>
          <c:val>
            <c:numRef>
              <c:f>Sheet1!$B$2:$B$8</c:f>
              <c:numCache>
                <c:formatCode>0.00</c:formatCode>
                <c:ptCount val="7"/>
                <c:pt idx="0">
                  <c:v>6.25E-2</c:v>
                </c:pt>
                <c:pt idx="1">
                  <c:v>0.125</c:v>
                </c:pt>
                <c:pt idx="2">
                  <c:v>0.1875</c:v>
                </c:pt>
                <c:pt idx="3">
                  <c:v>0.25</c:v>
                </c:pt>
                <c:pt idx="4">
                  <c:v>0.1875</c:v>
                </c:pt>
                <c:pt idx="5">
                  <c:v>0.125</c:v>
                </c:pt>
                <c:pt idx="6">
                  <c:v>6.25E-2</c:v>
                </c:pt>
              </c:numCache>
            </c:numRef>
          </c:val>
          <c:extLst>
            <c:ext xmlns:c16="http://schemas.microsoft.com/office/drawing/2014/chart" uri="{C3380CC4-5D6E-409C-BE32-E72D297353CC}">
              <c16:uniqueId val="{00000000-2AFF-4C62-9838-EA02D5DABB56}"/>
            </c:ext>
          </c:extLst>
        </c:ser>
        <c:dLbls>
          <c:showLegendKey val="0"/>
          <c:showVal val="0"/>
          <c:showCatName val="0"/>
          <c:showSerName val="0"/>
          <c:showPercent val="0"/>
          <c:showBubbleSize val="0"/>
        </c:dLbls>
        <c:gapWidth val="150"/>
        <c:axId val="234355328"/>
        <c:axId val="234529152"/>
      </c:barChart>
      <c:catAx>
        <c:axId val="234355328"/>
        <c:scaling>
          <c:orientation val="minMax"/>
        </c:scaling>
        <c:delete val="0"/>
        <c:axPos val="b"/>
        <c:numFmt formatCode="General" sourceLinked="1"/>
        <c:majorTickMark val="out"/>
        <c:minorTickMark val="none"/>
        <c:tickLblPos val="nextTo"/>
        <c:crossAx val="234529152"/>
        <c:crosses val="autoZero"/>
        <c:auto val="1"/>
        <c:lblAlgn val="ctr"/>
        <c:lblOffset val="100"/>
        <c:noMultiLvlLbl val="0"/>
      </c:catAx>
      <c:valAx>
        <c:axId val="234529152"/>
        <c:scaling>
          <c:orientation val="minMax"/>
        </c:scaling>
        <c:delete val="0"/>
        <c:axPos val="l"/>
        <c:majorGridlines/>
        <c:numFmt formatCode="0.00" sourceLinked="1"/>
        <c:majorTickMark val="out"/>
        <c:minorTickMark val="none"/>
        <c:tickLblPos val="nextTo"/>
        <c:crossAx val="23435532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4"/>
    </mc:Choice>
    <mc:Fallback>
      <c:style val="24"/>
    </mc:Fallback>
  </mc:AlternateContent>
  <c:chart>
    <c:autoTitleDeleted val="1"/>
    <c:plotArea>
      <c:layout/>
      <c:barChart>
        <c:barDir val="col"/>
        <c:grouping val="clustered"/>
        <c:varyColors val="0"/>
        <c:ser>
          <c:idx val="0"/>
          <c:order val="0"/>
          <c:tx>
            <c:strRef>
              <c:f>Sheet1!$B$1</c:f>
              <c:strCache>
                <c:ptCount val="1"/>
                <c:pt idx="0">
                  <c:v>Series 1</c:v>
                </c:pt>
              </c:strCache>
            </c:strRef>
          </c:tx>
          <c:invertIfNegative val="0"/>
          <c:cat>
            <c:numRef>
              <c:f>Sheet1!$A$2:$A$11</c:f>
              <c:numCache>
                <c:formatCode>General</c:formatCode>
                <c:ptCount val="10"/>
                <c:pt idx="0">
                  <c:v>0</c:v>
                </c:pt>
                <c:pt idx="1">
                  <c:v>1</c:v>
                </c:pt>
                <c:pt idx="2">
                  <c:v>2</c:v>
                </c:pt>
                <c:pt idx="3">
                  <c:v>3</c:v>
                </c:pt>
                <c:pt idx="4">
                  <c:v>4</c:v>
                </c:pt>
                <c:pt idx="5">
                  <c:v>5</c:v>
                </c:pt>
                <c:pt idx="6">
                  <c:v>6</c:v>
                </c:pt>
                <c:pt idx="7">
                  <c:v>7</c:v>
                </c:pt>
                <c:pt idx="8">
                  <c:v>8</c:v>
                </c:pt>
                <c:pt idx="9">
                  <c:v>9</c:v>
                </c:pt>
              </c:numCache>
            </c:numRef>
          </c:cat>
          <c:val>
            <c:numRef>
              <c:f>Sheet1!$B$2:$B$11</c:f>
              <c:numCache>
                <c:formatCode>General</c:formatCode>
                <c:ptCount val="10"/>
                <c:pt idx="0">
                  <c:v>1.1199999999999999E-3</c:v>
                </c:pt>
                <c:pt idx="1">
                  <c:v>1.136E-2</c:v>
                </c:pt>
                <c:pt idx="2">
                  <c:v>5.1229999999999998E-2</c:v>
                </c:pt>
                <c:pt idx="3">
                  <c:v>0.1348</c:v>
                </c:pt>
                <c:pt idx="4">
                  <c:v>0.2281</c:v>
                </c:pt>
                <c:pt idx="5">
                  <c:v>0.25712000000000002</c:v>
                </c:pt>
                <c:pt idx="6">
                  <c:v>0.1933</c:v>
                </c:pt>
                <c:pt idx="7">
                  <c:v>9.3420000000000003E-2</c:v>
                </c:pt>
                <c:pt idx="8">
                  <c:v>2.6339999999999999E-2</c:v>
                </c:pt>
                <c:pt idx="9">
                  <c:v>3.3E-3</c:v>
                </c:pt>
              </c:numCache>
            </c:numRef>
          </c:val>
          <c:extLst>
            <c:ext xmlns:c16="http://schemas.microsoft.com/office/drawing/2014/chart" uri="{C3380CC4-5D6E-409C-BE32-E72D297353CC}">
              <c16:uniqueId val="{00000000-57E4-4542-8074-A8695DAEC073}"/>
            </c:ext>
          </c:extLst>
        </c:ser>
        <c:dLbls>
          <c:showLegendKey val="0"/>
          <c:showVal val="0"/>
          <c:showCatName val="0"/>
          <c:showSerName val="0"/>
          <c:showPercent val="0"/>
          <c:showBubbleSize val="0"/>
        </c:dLbls>
        <c:gapWidth val="150"/>
        <c:axId val="233776640"/>
        <c:axId val="233778176"/>
      </c:barChart>
      <c:catAx>
        <c:axId val="233776640"/>
        <c:scaling>
          <c:orientation val="minMax"/>
        </c:scaling>
        <c:delete val="0"/>
        <c:axPos val="b"/>
        <c:numFmt formatCode="General" sourceLinked="1"/>
        <c:majorTickMark val="out"/>
        <c:minorTickMark val="none"/>
        <c:tickLblPos val="nextTo"/>
        <c:crossAx val="233778176"/>
        <c:crosses val="autoZero"/>
        <c:auto val="1"/>
        <c:lblAlgn val="ctr"/>
        <c:lblOffset val="100"/>
        <c:noMultiLvlLbl val="0"/>
      </c:catAx>
      <c:valAx>
        <c:axId val="233778176"/>
        <c:scaling>
          <c:orientation val="minMax"/>
        </c:scaling>
        <c:delete val="0"/>
        <c:axPos val="l"/>
        <c:majorGridlines/>
        <c:numFmt formatCode="General" sourceLinked="1"/>
        <c:majorTickMark val="out"/>
        <c:minorTickMark val="none"/>
        <c:tickLblPos val="nextTo"/>
        <c:crossAx val="2337766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19FFB6-997F-424F-92EF-6F6FAC87CA25}" type="doc">
      <dgm:prSet loTypeId="urn:microsoft.com/office/officeart/2005/8/layout/hierarchy5" loCatId="hierarchy" qsTypeId="urn:microsoft.com/office/officeart/2005/8/quickstyle/simple1" qsCatId="simple" csTypeId="urn:microsoft.com/office/officeart/2005/8/colors/accent0_2" csCatId="mainScheme" phldr="1"/>
      <dgm:spPr/>
      <dgm:t>
        <a:bodyPr/>
        <a:lstStyle/>
        <a:p>
          <a:endParaRPr lang="en-US"/>
        </a:p>
      </dgm:t>
    </dgm:pt>
    <dgm:pt modelId="{1A6F7ABC-2A87-4D42-8710-D57F2F2E0E20}">
      <dgm:prSet phldrT="[Text]"/>
      <dgm:spPr/>
      <dgm:t>
        <a:bodyPr/>
        <a:lstStyle/>
        <a:p>
          <a:r>
            <a:rPr lang="en-US" dirty="0"/>
            <a:t>Sundaes</a:t>
          </a:r>
        </a:p>
      </dgm:t>
    </dgm:pt>
    <dgm:pt modelId="{7436703F-0C96-4CCA-8B9F-D592DE64D668}" type="parTrans" cxnId="{B5090EBA-43CA-4EE6-B004-B0FA9BF467A7}">
      <dgm:prSet/>
      <dgm:spPr/>
      <dgm:t>
        <a:bodyPr/>
        <a:lstStyle/>
        <a:p>
          <a:endParaRPr lang="en-US"/>
        </a:p>
      </dgm:t>
    </dgm:pt>
    <dgm:pt modelId="{E7F10029-359E-4A5F-837E-F659CFECDD0D}" type="sibTrans" cxnId="{B5090EBA-43CA-4EE6-B004-B0FA9BF467A7}">
      <dgm:prSet/>
      <dgm:spPr/>
      <dgm:t>
        <a:bodyPr/>
        <a:lstStyle/>
        <a:p>
          <a:endParaRPr lang="en-US"/>
        </a:p>
      </dgm:t>
    </dgm:pt>
    <dgm:pt modelId="{F14256CC-5BAF-4E09-B76C-56477B3CC238}">
      <dgm:prSet phldrT="[Text]"/>
      <dgm:spPr/>
      <dgm:t>
        <a:bodyPr/>
        <a:lstStyle/>
        <a:p>
          <a:r>
            <a:rPr lang="en-US" dirty="0"/>
            <a:t>Vanilla</a:t>
          </a:r>
        </a:p>
      </dgm:t>
    </dgm:pt>
    <dgm:pt modelId="{679067B5-C800-4065-A277-9D9273DE3662}" type="parTrans" cxnId="{7BEDA951-B8E7-4740-81C6-525203F0C40F}">
      <dgm:prSet/>
      <dgm:spPr/>
      <dgm:t>
        <a:bodyPr/>
        <a:lstStyle/>
        <a:p>
          <a:endParaRPr lang="en-US"/>
        </a:p>
      </dgm:t>
    </dgm:pt>
    <dgm:pt modelId="{30868C67-783F-43EE-BF2F-E5916F178F02}" type="sibTrans" cxnId="{7BEDA951-B8E7-4740-81C6-525203F0C40F}">
      <dgm:prSet/>
      <dgm:spPr/>
      <dgm:t>
        <a:bodyPr/>
        <a:lstStyle/>
        <a:p>
          <a:endParaRPr lang="en-US"/>
        </a:p>
      </dgm:t>
    </dgm:pt>
    <dgm:pt modelId="{8F8DB50D-777C-47B6-9B49-35FADE63CC3F}">
      <dgm:prSet phldrT="[Text]"/>
      <dgm:spPr/>
      <dgm:t>
        <a:bodyPr/>
        <a:lstStyle/>
        <a:p>
          <a:r>
            <a:rPr lang="en-US" dirty="0"/>
            <a:t>Fudge</a:t>
          </a:r>
        </a:p>
      </dgm:t>
    </dgm:pt>
    <dgm:pt modelId="{9C3F638B-7C91-478F-B1C2-5E3915394928}" type="parTrans" cxnId="{CB9D6475-9CE9-48A5-A814-FD9A23E8CF76}">
      <dgm:prSet/>
      <dgm:spPr/>
      <dgm:t>
        <a:bodyPr/>
        <a:lstStyle/>
        <a:p>
          <a:endParaRPr lang="en-US"/>
        </a:p>
      </dgm:t>
    </dgm:pt>
    <dgm:pt modelId="{62B2DF0F-7B37-4EE7-95D0-BA66B73D4C41}" type="sibTrans" cxnId="{CB9D6475-9CE9-48A5-A814-FD9A23E8CF76}">
      <dgm:prSet/>
      <dgm:spPr/>
      <dgm:t>
        <a:bodyPr/>
        <a:lstStyle/>
        <a:p>
          <a:endParaRPr lang="en-US"/>
        </a:p>
      </dgm:t>
    </dgm:pt>
    <dgm:pt modelId="{C78EC1B5-0EDB-4B97-AB5E-4C12E7490A12}">
      <dgm:prSet phldrT="[Text]"/>
      <dgm:spPr/>
      <dgm:t>
        <a:bodyPr/>
        <a:lstStyle/>
        <a:p>
          <a:r>
            <a:rPr lang="en-US" dirty="0"/>
            <a:t>Caramel</a:t>
          </a:r>
        </a:p>
      </dgm:t>
    </dgm:pt>
    <dgm:pt modelId="{D9A8FE34-C299-4E59-B83B-497D22C6F0DD}" type="parTrans" cxnId="{FB696128-3B03-417E-A05E-52EEF4B68BBB}">
      <dgm:prSet/>
      <dgm:spPr/>
      <dgm:t>
        <a:bodyPr/>
        <a:lstStyle/>
        <a:p>
          <a:endParaRPr lang="en-US"/>
        </a:p>
      </dgm:t>
    </dgm:pt>
    <dgm:pt modelId="{76F7A71F-1811-43A5-99A7-418F40DF6658}" type="sibTrans" cxnId="{FB696128-3B03-417E-A05E-52EEF4B68BBB}">
      <dgm:prSet/>
      <dgm:spPr/>
      <dgm:t>
        <a:bodyPr/>
        <a:lstStyle/>
        <a:p>
          <a:endParaRPr lang="en-US"/>
        </a:p>
      </dgm:t>
    </dgm:pt>
    <dgm:pt modelId="{4896E048-94A7-4C52-8F03-5C056EC767BB}">
      <dgm:prSet phldrT="[Text]"/>
      <dgm:spPr/>
      <dgm:t>
        <a:bodyPr/>
        <a:lstStyle/>
        <a:p>
          <a:r>
            <a:rPr lang="en-US" dirty="0"/>
            <a:t>Fudge</a:t>
          </a:r>
        </a:p>
      </dgm:t>
    </dgm:pt>
    <dgm:pt modelId="{5E191DC5-479E-4190-A1D6-398C855A20A1}" type="parTrans" cxnId="{70287F2F-315B-4F87-8950-A487F5183205}">
      <dgm:prSet/>
      <dgm:spPr/>
      <dgm:t>
        <a:bodyPr/>
        <a:lstStyle/>
        <a:p>
          <a:endParaRPr lang="en-US"/>
        </a:p>
      </dgm:t>
    </dgm:pt>
    <dgm:pt modelId="{F9819EF9-DECF-403D-BF29-633C915BD193}" type="sibTrans" cxnId="{70287F2F-315B-4F87-8950-A487F5183205}">
      <dgm:prSet/>
      <dgm:spPr/>
      <dgm:t>
        <a:bodyPr/>
        <a:lstStyle/>
        <a:p>
          <a:endParaRPr lang="en-US"/>
        </a:p>
      </dgm:t>
    </dgm:pt>
    <dgm:pt modelId="{1DA540DA-5F7B-402B-B758-656C97F8E33F}">
      <dgm:prSet/>
      <dgm:spPr/>
      <dgm:t>
        <a:bodyPr/>
        <a:lstStyle/>
        <a:p>
          <a:r>
            <a:rPr lang="en-US" dirty="0"/>
            <a:t>Strawberry</a:t>
          </a:r>
        </a:p>
      </dgm:t>
    </dgm:pt>
    <dgm:pt modelId="{4A7C0802-855E-458B-9375-BBC7C1942FB6}" type="parTrans" cxnId="{60D84465-BDE2-46EA-906E-A4E4357E0A72}">
      <dgm:prSet/>
      <dgm:spPr/>
      <dgm:t>
        <a:bodyPr/>
        <a:lstStyle/>
        <a:p>
          <a:endParaRPr lang="en-US"/>
        </a:p>
      </dgm:t>
    </dgm:pt>
    <dgm:pt modelId="{F1A81676-2AFE-418F-B191-F63B5A175556}" type="sibTrans" cxnId="{60D84465-BDE2-46EA-906E-A4E4357E0A72}">
      <dgm:prSet/>
      <dgm:spPr/>
      <dgm:t>
        <a:bodyPr/>
        <a:lstStyle/>
        <a:p>
          <a:endParaRPr lang="en-US"/>
        </a:p>
      </dgm:t>
    </dgm:pt>
    <dgm:pt modelId="{D13259F7-16A4-4543-A0D1-DEE5557BB98D}">
      <dgm:prSet/>
      <dgm:spPr/>
      <dgm:t>
        <a:bodyPr/>
        <a:lstStyle/>
        <a:p>
          <a:r>
            <a:rPr lang="en-US" dirty="0"/>
            <a:t>Caramel</a:t>
          </a:r>
        </a:p>
      </dgm:t>
    </dgm:pt>
    <dgm:pt modelId="{DFE361B9-2378-4021-84B9-01E3BFA48094}" type="parTrans" cxnId="{39A70251-F6E5-4BC8-B6BD-39122560F53A}">
      <dgm:prSet/>
      <dgm:spPr/>
      <dgm:t>
        <a:bodyPr/>
        <a:lstStyle/>
        <a:p>
          <a:endParaRPr lang="en-US"/>
        </a:p>
      </dgm:t>
    </dgm:pt>
    <dgm:pt modelId="{4CCC044B-66A0-4BE7-82F9-2F52B00B6F87}" type="sibTrans" cxnId="{39A70251-F6E5-4BC8-B6BD-39122560F53A}">
      <dgm:prSet/>
      <dgm:spPr/>
      <dgm:t>
        <a:bodyPr/>
        <a:lstStyle/>
        <a:p>
          <a:endParaRPr lang="en-US"/>
        </a:p>
      </dgm:t>
    </dgm:pt>
    <dgm:pt modelId="{48CE2660-D934-487F-96CF-8C981033852D}">
      <dgm:prSet/>
      <dgm:spPr/>
      <dgm:t>
        <a:bodyPr/>
        <a:lstStyle/>
        <a:p>
          <a:r>
            <a:rPr lang="en-US" dirty="0"/>
            <a:t>Fudge</a:t>
          </a:r>
        </a:p>
      </dgm:t>
    </dgm:pt>
    <dgm:pt modelId="{32B7614A-9011-4F76-A1D2-5F7678A2EAFE}" type="parTrans" cxnId="{9C651B81-6091-403F-9587-5F29C5A6C1E3}">
      <dgm:prSet/>
      <dgm:spPr/>
      <dgm:t>
        <a:bodyPr/>
        <a:lstStyle/>
        <a:p>
          <a:endParaRPr lang="en-US"/>
        </a:p>
      </dgm:t>
    </dgm:pt>
    <dgm:pt modelId="{C53D56F6-E6F3-4FEC-8864-8B7B47665C79}" type="sibTrans" cxnId="{9C651B81-6091-403F-9587-5F29C5A6C1E3}">
      <dgm:prSet/>
      <dgm:spPr/>
      <dgm:t>
        <a:bodyPr/>
        <a:lstStyle/>
        <a:p>
          <a:endParaRPr lang="en-US"/>
        </a:p>
      </dgm:t>
    </dgm:pt>
    <dgm:pt modelId="{9E83DFC3-C812-4806-BB09-3F456EDFF1A4}">
      <dgm:prSet/>
      <dgm:spPr/>
      <dgm:t>
        <a:bodyPr/>
        <a:lstStyle/>
        <a:p>
          <a:r>
            <a:rPr lang="en-US" dirty="0"/>
            <a:t>Caramel</a:t>
          </a:r>
        </a:p>
      </dgm:t>
    </dgm:pt>
    <dgm:pt modelId="{148DAF73-F801-4482-B29A-24E279CDC99A}" type="parTrans" cxnId="{7B566584-A5BA-48F7-998F-E2CCB527EA0F}">
      <dgm:prSet/>
      <dgm:spPr/>
      <dgm:t>
        <a:bodyPr/>
        <a:lstStyle/>
        <a:p>
          <a:endParaRPr lang="en-US"/>
        </a:p>
      </dgm:t>
    </dgm:pt>
    <dgm:pt modelId="{61253367-2705-4961-BD39-D9C7D29A5C7D}" type="sibTrans" cxnId="{7B566584-A5BA-48F7-998F-E2CCB527EA0F}">
      <dgm:prSet/>
      <dgm:spPr/>
      <dgm:t>
        <a:bodyPr/>
        <a:lstStyle/>
        <a:p>
          <a:endParaRPr lang="en-US"/>
        </a:p>
      </dgm:t>
    </dgm:pt>
    <dgm:pt modelId="{AB234FCA-4F3D-4480-A830-054A57C9E26F}">
      <dgm:prSet/>
      <dgm:spPr/>
      <dgm:t>
        <a:bodyPr/>
        <a:lstStyle/>
        <a:p>
          <a:r>
            <a:rPr lang="en-US" dirty="0"/>
            <a:t>Nuts</a:t>
          </a:r>
        </a:p>
      </dgm:t>
    </dgm:pt>
    <dgm:pt modelId="{3EB8E869-E995-4EA8-AB03-EC66DE95C70A}" type="parTrans" cxnId="{AF9FD7D2-215D-42C5-84C4-E0B92B1D8D5C}">
      <dgm:prSet/>
      <dgm:spPr/>
      <dgm:t>
        <a:bodyPr/>
        <a:lstStyle/>
        <a:p>
          <a:endParaRPr lang="en-US"/>
        </a:p>
      </dgm:t>
    </dgm:pt>
    <dgm:pt modelId="{E8AEC7BA-1EF9-43B2-93AA-3D81C9E0E05D}" type="sibTrans" cxnId="{AF9FD7D2-215D-42C5-84C4-E0B92B1D8D5C}">
      <dgm:prSet/>
      <dgm:spPr/>
      <dgm:t>
        <a:bodyPr/>
        <a:lstStyle/>
        <a:p>
          <a:endParaRPr lang="en-US"/>
        </a:p>
      </dgm:t>
    </dgm:pt>
    <dgm:pt modelId="{9B36D75C-A96F-4C3D-AA98-7736378BB90F}">
      <dgm:prSet/>
      <dgm:spPr/>
      <dgm:t>
        <a:bodyPr/>
        <a:lstStyle/>
        <a:p>
          <a:r>
            <a:rPr lang="en-US" dirty="0"/>
            <a:t>Sprinkles</a:t>
          </a:r>
        </a:p>
      </dgm:t>
    </dgm:pt>
    <dgm:pt modelId="{A3FE6F21-111F-4916-B37B-9F2FFF377C69}" type="parTrans" cxnId="{747EC3DD-3522-44AF-B0AF-CD981312A183}">
      <dgm:prSet/>
      <dgm:spPr/>
      <dgm:t>
        <a:bodyPr/>
        <a:lstStyle/>
        <a:p>
          <a:endParaRPr lang="en-US"/>
        </a:p>
      </dgm:t>
    </dgm:pt>
    <dgm:pt modelId="{C58E8DC0-CA22-4788-AA3D-154D997B07F4}" type="sibTrans" cxnId="{747EC3DD-3522-44AF-B0AF-CD981312A183}">
      <dgm:prSet/>
      <dgm:spPr/>
      <dgm:t>
        <a:bodyPr/>
        <a:lstStyle/>
        <a:p>
          <a:endParaRPr lang="en-US"/>
        </a:p>
      </dgm:t>
    </dgm:pt>
    <dgm:pt modelId="{202CB464-CEBD-4DAE-BCC1-72E8B499C54A}">
      <dgm:prSet phldrT="[Text]"/>
      <dgm:spPr/>
      <dgm:t>
        <a:bodyPr/>
        <a:lstStyle/>
        <a:p>
          <a:r>
            <a:rPr lang="en-US" dirty="0"/>
            <a:t>Nuts</a:t>
          </a:r>
        </a:p>
      </dgm:t>
    </dgm:pt>
    <dgm:pt modelId="{EAFD0D4A-6E5F-41B2-AE0B-7406C6CED430}" type="parTrans" cxnId="{B079BDB9-210D-4BF9-A5FF-B54F85977EDE}">
      <dgm:prSet/>
      <dgm:spPr/>
      <dgm:t>
        <a:bodyPr/>
        <a:lstStyle/>
        <a:p>
          <a:endParaRPr lang="en-US"/>
        </a:p>
      </dgm:t>
    </dgm:pt>
    <dgm:pt modelId="{FA0E8C03-D4F5-415F-9A90-352D39CE0D44}" type="sibTrans" cxnId="{B079BDB9-210D-4BF9-A5FF-B54F85977EDE}">
      <dgm:prSet/>
      <dgm:spPr/>
      <dgm:t>
        <a:bodyPr/>
        <a:lstStyle/>
        <a:p>
          <a:endParaRPr lang="en-US"/>
        </a:p>
      </dgm:t>
    </dgm:pt>
    <dgm:pt modelId="{D068EF99-FC29-46DD-9A08-C68828D1655A}">
      <dgm:prSet/>
      <dgm:spPr/>
      <dgm:t>
        <a:bodyPr/>
        <a:lstStyle/>
        <a:p>
          <a:r>
            <a:rPr lang="en-US" dirty="0"/>
            <a:t>Sprinkles</a:t>
          </a:r>
        </a:p>
      </dgm:t>
    </dgm:pt>
    <dgm:pt modelId="{80561E8D-8D5F-469C-9FB4-88A328F4BEB4}" type="parTrans" cxnId="{676441AF-354E-43D0-901C-B27B2CCD961E}">
      <dgm:prSet/>
      <dgm:spPr/>
      <dgm:t>
        <a:bodyPr/>
        <a:lstStyle/>
        <a:p>
          <a:endParaRPr lang="en-US"/>
        </a:p>
      </dgm:t>
    </dgm:pt>
    <dgm:pt modelId="{FFC895FF-F221-43B3-B40D-F36262F42CF4}" type="sibTrans" cxnId="{676441AF-354E-43D0-901C-B27B2CCD961E}">
      <dgm:prSet/>
      <dgm:spPr/>
      <dgm:t>
        <a:bodyPr/>
        <a:lstStyle/>
        <a:p>
          <a:endParaRPr lang="en-US"/>
        </a:p>
      </dgm:t>
    </dgm:pt>
    <dgm:pt modelId="{12EF50DA-B834-4525-B866-0487DCAB6CAF}">
      <dgm:prSet phldrT="[Text]"/>
      <dgm:spPr/>
      <dgm:t>
        <a:bodyPr/>
        <a:lstStyle/>
        <a:p>
          <a:r>
            <a:rPr lang="en-US" dirty="0"/>
            <a:t>Chocolate</a:t>
          </a:r>
        </a:p>
      </dgm:t>
    </dgm:pt>
    <dgm:pt modelId="{FA616E09-51C2-4ECE-B433-478F3D578EEE}" type="parTrans" cxnId="{44E84BA9-8894-4504-9E6E-D6C0E8253814}">
      <dgm:prSet/>
      <dgm:spPr/>
      <dgm:t>
        <a:bodyPr/>
        <a:lstStyle/>
        <a:p>
          <a:endParaRPr lang="en-US"/>
        </a:p>
      </dgm:t>
    </dgm:pt>
    <dgm:pt modelId="{ADE2A01F-CBE9-47E9-8FE9-ADE1EF2625CA}" type="sibTrans" cxnId="{44E84BA9-8894-4504-9E6E-D6C0E8253814}">
      <dgm:prSet/>
      <dgm:spPr/>
      <dgm:t>
        <a:bodyPr/>
        <a:lstStyle/>
        <a:p>
          <a:endParaRPr lang="en-US"/>
        </a:p>
      </dgm:t>
    </dgm:pt>
    <dgm:pt modelId="{880AC947-381F-4A43-9FC4-3EBD0EC1B3D5}">
      <dgm:prSet phldrT="[Text]"/>
      <dgm:spPr/>
      <dgm:t>
        <a:bodyPr/>
        <a:lstStyle/>
        <a:p>
          <a:r>
            <a:rPr lang="en-US" dirty="0"/>
            <a:t>Nuts</a:t>
          </a:r>
        </a:p>
      </dgm:t>
    </dgm:pt>
    <dgm:pt modelId="{B9FB7AF6-4A96-46B2-B761-3D76B69B6117}" type="parTrans" cxnId="{BB692805-C85D-445F-A04C-12455D928BA3}">
      <dgm:prSet/>
      <dgm:spPr/>
      <dgm:t>
        <a:bodyPr/>
        <a:lstStyle/>
        <a:p>
          <a:endParaRPr lang="en-US"/>
        </a:p>
      </dgm:t>
    </dgm:pt>
    <dgm:pt modelId="{6ACE6149-4D42-4753-9340-36611E3E12F1}" type="sibTrans" cxnId="{BB692805-C85D-445F-A04C-12455D928BA3}">
      <dgm:prSet/>
      <dgm:spPr/>
      <dgm:t>
        <a:bodyPr/>
        <a:lstStyle/>
        <a:p>
          <a:endParaRPr lang="en-US"/>
        </a:p>
      </dgm:t>
    </dgm:pt>
    <dgm:pt modelId="{5D5E0990-AF0C-46D5-ACB9-C2626713A184}">
      <dgm:prSet phldrT="[Text]"/>
      <dgm:spPr/>
      <dgm:t>
        <a:bodyPr/>
        <a:lstStyle/>
        <a:p>
          <a:r>
            <a:rPr lang="en-US" dirty="0"/>
            <a:t>Sprinkles</a:t>
          </a:r>
        </a:p>
      </dgm:t>
    </dgm:pt>
    <dgm:pt modelId="{EE6394F5-7E49-444F-8AC1-345B434BF139}" type="parTrans" cxnId="{DF1F7EE6-556A-485B-A8F7-4C15790A27D4}">
      <dgm:prSet/>
      <dgm:spPr/>
      <dgm:t>
        <a:bodyPr/>
        <a:lstStyle/>
        <a:p>
          <a:endParaRPr lang="en-US"/>
        </a:p>
      </dgm:t>
    </dgm:pt>
    <dgm:pt modelId="{B1174C96-A994-46AE-AEB5-9A8B517240EB}" type="sibTrans" cxnId="{DF1F7EE6-556A-485B-A8F7-4C15790A27D4}">
      <dgm:prSet/>
      <dgm:spPr/>
      <dgm:t>
        <a:bodyPr/>
        <a:lstStyle/>
        <a:p>
          <a:endParaRPr lang="en-US"/>
        </a:p>
      </dgm:t>
    </dgm:pt>
    <dgm:pt modelId="{77751A18-24D2-4722-8A8C-90207FDE78B2}">
      <dgm:prSet/>
      <dgm:spPr/>
      <dgm:t>
        <a:bodyPr/>
        <a:lstStyle/>
        <a:p>
          <a:r>
            <a:rPr lang="en-US" dirty="0"/>
            <a:t>Nuts</a:t>
          </a:r>
        </a:p>
      </dgm:t>
    </dgm:pt>
    <dgm:pt modelId="{6284CF8D-3532-4BF6-82F5-50BFED6E79B9}" type="parTrans" cxnId="{2703DE32-55E5-4EB1-B33D-B040ACD9EE2E}">
      <dgm:prSet/>
      <dgm:spPr/>
      <dgm:t>
        <a:bodyPr/>
        <a:lstStyle/>
        <a:p>
          <a:endParaRPr lang="en-US"/>
        </a:p>
      </dgm:t>
    </dgm:pt>
    <dgm:pt modelId="{A6C8A130-EA3F-4FD9-BD60-9E2D4C04D0F5}" type="sibTrans" cxnId="{2703DE32-55E5-4EB1-B33D-B040ACD9EE2E}">
      <dgm:prSet/>
      <dgm:spPr/>
      <dgm:t>
        <a:bodyPr/>
        <a:lstStyle/>
        <a:p>
          <a:endParaRPr lang="en-US"/>
        </a:p>
      </dgm:t>
    </dgm:pt>
    <dgm:pt modelId="{105A494B-E6A6-4DE7-BD38-B53AC1CA5061}">
      <dgm:prSet/>
      <dgm:spPr/>
      <dgm:t>
        <a:bodyPr/>
        <a:lstStyle/>
        <a:p>
          <a:r>
            <a:rPr lang="en-US" dirty="0"/>
            <a:t>Sprinkles</a:t>
          </a:r>
        </a:p>
      </dgm:t>
    </dgm:pt>
    <dgm:pt modelId="{864765AF-1E64-4404-AF9F-72F7348156D9}" type="parTrans" cxnId="{913E1EE4-C7F8-4EF1-9E6B-B623773690F2}">
      <dgm:prSet/>
      <dgm:spPr/>
      <dgm:t>
        <a:bodyPr/>
        <a:lstStyle/>
        <a:p>
          <a:endParaRPr lang="en-US"/>
        </a:p>
      </dgm:t>
    </dgm:pt>
    <dgm:pt modelId="{19FC780C-7117-42ED-B304-D2B15474D32B}" type="sibTrans" cxnId="{913E1EE4-C7F8-4EF1-9E6B-B623773690F2}">
      <dgm:prSet/>
      <dgm:spPr/>
      <dgm:t>
        <a:bodyPr/>
        <a:lstStyle/>
        <a:p>
          <a:endParaRPr lang="en-US"/>
        </a:p>
      </dgm:t>
    </dgm:pt>
    <dgm:pt modelId="{3F05E643-3404-4B5F-81B6-F65FE502DA21}">
      <dgm:prSet/>
      <dgm:spPr/>
      <dgm:t>
        <a:bodyPr/>
        <a:lstStyle/>
        <a:p>
          <a:r>
            <a:rPr lang="en-US" dirty="0"/>
            <a:t>Nuts</a:t>
          </a:r>
        </a:p>
      </dgm:t>
    </dgm:pt>
    <dgm:pt modelId="{FCDC0FFD-10FA-435B-8EE9-8A89EB473F53}" type="parTrans" cxnId="{C4143124-FC0E-4573-B14F-B9662A2296B4}">
      <dgm:prSet/>
      <dgm:spPr/>
      <dgm:t>
        <a:bodyPr/>
        <a:lstStyle/>
        <a:p>
          <a:endParaRPr lang="en-US"/>
        </a:p>
      </dgm:t>
    </dgm:pt>
    <dgm:pt modelId="{52F057C5-1BDA-46DB-A821-961262F4577B}" type="sibTrans" cxnId="{C4143124-FC0E-4573-B14F-B9662A2296B4}">
      <dgm:prSet/>
      <dgm:spPr/>
      <dgm:t>
        <a:bodyPr/>
        <a:lstStyle/>
        <a:p>
          <a:endParaRPr lang="en-US"/>
        </a:p>
      </dgm:t>
    </dgm:pt>
    <dgm:pt modelId="{C155CBE0-C313-48A3-A677-CF290E7A2D9E}">
      <dgm:prSet/>
      <dgm:spPr/>
      <dgm:t>
        <a:bodyPr/>
        <a:lstStyle/>
        <a:p>
          <a:r>
            <a:rPr lang="en-US" dirty="0"/>
            <a:t>Sprinkles</a:t>
          </a:r>
        </a:p>
      </dgm:t>
    </dgm:pt>
    <dgm:pt modelId="{474909FF-4F17-49A7-8FCE-942CCBB72FA6}" type="parTrans" cxnId="{B8A34A5C-D9DE-4BE5-A0C6-ED67D27F267F}">
      <dgm:prSet/>
      <dgm:spPr/>
      <dgm:t>
        <a:bodyPr/>
        <a:lstStyle/>
        <a:p>
          <a:endParaRPr lang="en-US"/>
        </a:p>
      </dgm:t>
    </dgm:pt>
    <dgm:pt modelId="{ED67ED23-7F61-4DB7-A2C2-9F627B71E49D}" type="sibTrans" cxnId="{B8A34A5C-D9DE-4BE5-A0C6-ED67D27F267F}">
      <dgm:prSet/>
      <dgm:spPr/>
      <dgm:t>
        <a:bodyPr/>
        <a:lstStyle/>
        <a:p>
          <a:endParaRPr lang="en-US"/>
        </a:p>
      </dgm:t>
    </dgm:pt>
    <dgm:pt modelId="{F3DA1754-FA6F-41C9-AB3D-D55688D7833F}">
      <dgm:prSet/>
      <dgm:spPr/>
      <dgm:t>
        <a:bodyPr/>
        <a:lstStyle/>
        <a:p>
          <a:r>
            <a:rPr lang="en-US" dirty="0"/>
            <a:t>Nuts</a:t>
          </a:r>
        </a:p>
      </dgm:t>
    </dgm:pt>
    <dgm:pt modelId="{98DCDE20-C84C-4224-AABF-FAADC74D1AAD}" type="parTrans" cxnId="{4C807E77-1BCC-4428-9AAF-F3E21A3BAB95}">
      <dgm:prSet/>
      <dgm:spPr/>
      <dgm:t>
        <a:bodyPr/>
        <a:lstStyle/>
        <a:p>
          <a:endParaRPr lang="en-US"/>
        </a:p>
      </dgm:t>
    </dgm:pt>
    <dgm:pt modelId="{244B0A91-2EFB-4CDC-A6B4-EA4778F4F1B4}" type="sibTrans" cxnId="{4C807E77-1BCC-4428-9AAF-F3E21A3BAB95}">
      <dgm:prSet/>
      <dgm:spPr/>
      <dgm:t>
        <a:bodyPr/>
        <a:lstStyle/>
        <a:p>
          <a:endParaRPr lang="en-US"/>
        </a:p>
      </dgm:t>
    </dgm:pt>
    <dgm:pt modelId="{0A423C96-B96B-437C-B520-3EC461FB4327}">
      <dgm:prSet/>
      <dgm:spPr/>
      <dgm:t>
        <a:bodyPr/>
        <a:lstStyle/>
        <a:p>
          <a:r>
            <a:rPr lang="en-US" dirty="0"/>
            <a:t>Sprinkles</a:t>
          </a:r>
        </a:p>
      </dgm:t>
    </dgm:pt>
    <dgm:pt modelId="{D1941993-ED2C-4E74-8364-6E0DA6639929}" type="parTrans" cxnId="{526CEFE4-A63A-4038-933F-3F2100462082}">
      <dgm:prSet/>
      <dgm:spPr/>
      <dgm:t>
        <a:bodyPr/>
        <a:lstStyle/>
        <a:p>
          <a:endParaRPr lang="en-US"/>
        </a:p>
      </dgm:t>
    </dgm:pt>
    <dgm:pt modelId="{BA05B73E-B413-4EA2-B09E-FEF029239723}" type="sibTrans" cxnId="{526CEFE4-A63A-4038-933F-3F2100462082}">
      <dgm:prSet/>
      <dgm:spPr/>
      <dgm:t>
        <a:bodyPr/>
        <a:lstStyle/>
        <a:p>
          <a:endParaRPr lang="en-US"/>
        </a:p>
      </dgm:t>
    </dgm:pt>
    <dgm:pt modelId="{B58B23FC-127E-4D3B-9651-F78BF8146C31}" type="pres">
      <dgm:prSet presAssocID="{8019FFB6-997F-424F-92EF-6F6FAC87CA25}" presName="mainComposite" presStyleCnt="0">
        <dgm:presLayoutVars>
          <dgm:chPref val="1"/>
          <dgm:dir/>
          <dgm:animOne val="branch"/>
          <dgm:animLvl val="lvl"/>
          <dgm:resizeHandles val="exact"/>
        </dgm:presLayoutVars>
      </dgm:prSet>
      <dgm:spPr/>
    </dgm:pt>
    <dgm:pt modelId="{9FE44780-CD69-47C3-8A31-BB1BFC87BC78}" type="pres">
      <dgm:prSet presAssocID="{8019FFB6-997F-424F-92EF-6F6FAC87CA25}" presName="hierFlow" presStyleCnt="0"/>
      <dgm:spPr/>
    </dgm:pt>
    <dgm:pt modelId="{53484F3C-26D9-4BA7-9ACC-8D28F10DAF02}" type="pres">
      <dgm:prSet presAssocID="{8019FFB6-997F-424F-92EF-6F6FAC87CA25}" presName="hierChild1" presStyleCnt="0">
        <dgm:presLayoutVars>
          <dgm:chPref val="1"/>
          <dgm:animOne val="branch"/>
          <dgm:animLvl val="lvl"/>
        </dgm:presLayoutVars>
      </dgm:prSet>
      <dgm:spPr/>
    </dgm:pt>
    <dgm:pt modelId="{59875FEB-02B6-4485-9C54-10AECB85327F}" type="pres">
      <dgm:prSet presAssocID="{1A6F7ABC-2A87-4D42-8710-D57F2F2E0E20}" presName="Name17" presStyleCnt="0"/>
      <dgm:spPr/>
    </dgm:pt>
    <dgm:pt modelId="{04A6129A-D716-4A96-9743-F3E3F9F40951}" type="pres">
      <dgm:prSet presAssocID="{1A6F7ABC-2A87-4D42-8710-D57F2F2E0E20}" presName="level1Shape" presStyleLbl="node0" presStyleIdx="0" presStyleCnt="1">
        <dgm:presLayoutVars>
          <dgm:chPref val="3"/>
        </dgm:presLayoutVars>
      </dgm:prSet>
      <dgm:spPr/>
    </dgm:pt>
    <dgm:pt modelId="{06898ADF-2754-4613-8E49-CB47DA933FA5}" type="pres">
      <dgm:prSet presAssocID="{1A6F7ABC-2A87-4D42-8710-D57F2F2E0E20}" presName="hierChild2" presStyleCnt="0"/>
      <dgm:spPr/>
    </dgm:pt>
    <dgm:pt modelId="{A7423B34-253F-4F2F-8147-6A9893AA98B3}" type="pres">
      <dgm:prSet presAssocID="{679067B5-C800-4065-A277-9D9273DE3662}" presName="Name25" presStyleLbl="parChTrans1D2" presStyleIdx="0" presStyleCnt="3"/>
      <dgm:spPr/>
    </dgm:pt>
    <dgm:pt modelId="{F61F4D73-45AF-4D20-9F5F-BF2025325BD9}" type="pres">
      <dgm:prSet presAssocID="{679067B5-C800-4065-A277-9D9273DE3662}" presName="connTx" presStyleLbl="parChTrans1D2" presStyleIdx="0" presStyleCnt="3"/>
      <dgm:spPr/>
    </dgm:pt>
    <dgm:pt modelId="{1A514775-CFAD-41E1-ABE3-990E701BE7AD}" type="pres">
      <dgm:prSet presAssocID="{F14256CC-5BAF-4E09-B76C-56477B3CC238}" presName="Name30" presStyleCnt="0"/>
      <dgm:spPr/>
    </dgm:pt>
    <dgm:pt modelId="{1ACC461E-C22A-4A3E-B28F-074EF2A24A0B}" type="pres">
      <dgm:prSet presAssocID="{F14256CC-5BAF-4E09-B76C-56477B3CC238}" presName="level2Shape" presStyleLbl="node2" presStyleIdx="0" presStyleCnt="3"/>
      <dgm:spPr/>
    </dgm:pt>
    <dgm:pt modelId="{994BDC4B-0D94-4FC7-A9E9-402328AE1814}" type="pres">
      <dgm:prSet presAssocID="{F14256CC-5BAF-4E09-B76C-56477B3CC238}" presName="hierChild3" presStyleCnt="0"/>
      <dgm:spPr/>
    </dgm:pt>
    <dgm:pt modelId="{DA2C392C-4835-419E-971B-B79FA83B600A}" type="pres">
      <dgm:prSet presAssocID="{9C3F638B-7C91-478F-B1C2-5E3915394928}" presName="Name25" presStyleLbl="parChTrans1D3" presStyleIdx="0" presStyleCnt="6"/>
      <dgm:spPr/>
    </dgm:pt>
    <dgm:pt modelId="{492D6244-15D3-42F0-8E65-ACB72CF5CE22}" type="pres">
      <dgm:prSet presAssocID="{9C3F638B-7C91-478F-B1C2-5E3915394928}" presName="connTx" presStyleLbl="parChTrans1D3" presStyleIdx="0" presStyleCnt="6"/>
      <dgm:spPr/>
    </dgm:pt>
    <dgm:pt modelId="{4DE1C32D-57A4-4B5E-A721-E921AAF7FD25}" type="pres">
      <dgm:prSet presAssocID="{8F8DB50D-777C-47B6-9B49-35FADE63CC3F}" presName="Name30" presStyleCnt="0"/>
      <dgm:spPr/>
    </dgm:pt>
    <dgm:pt modelId="{F9E535D4-3701-40C5-A92B-A8E45A96893E}" type="pres">
      <dgm:prSet presAssocID="{8F8DB50D-777C-47B6-9B49-35FADE63CC3F}" presName="level2Shape" presStyleLbl="node3" presStyleIdx="0" presStyleCnt="6"/>
      <dgm:spPr/>
    </dgm:pt>
    <dgm:pt modelId="{D7D6082F-7099-488E-A5D0-93B64DA17C5F}" type="pres">
      <dgm:prSet presAssocID="{8F8DB50D-777C-47B6-9B49-35FADE63CC3F}" presName="hierChild3" presStyleCnt="0"/>
      <dgm:spPr/>
    </dgm:pt>
    <dgm:pt modelId="{D3822236-4B01-4FA4-BC4B-F1E8546EC3E5}" type="pres">
      <dgm:prSet presAssocID="{3EB8E869-E995-4EA8-AB03-EC66DE95C70A}" presName="Name25" presStyleLbl="parChTrans1D4" presStyleIdx="0" presStyleCnt="12"/>
      <dgm:spPr/>
    </dgm:pt>
    <dgm:pt modelId="{93B12768-28B7-4031-A557-6AFAE89445F4}" type="pres">
      <dgm:prSet presAssocID="{3EB8E869-E995-4EA8-AB03-EC66DE95C70A}" presName="connTx" presStyleLbl="parChTrans1D4" presStyleIdx="0" presStyleCnt="12"/>
      <dgm:spPr/>
    </dgm:pt>
    <dgm:pt modelId="{C407F03D-CA55-48CC-9C1C-8686A3F0B522}" type="pres">
      <dgm:prSet presAssocID="{AB234FCA-4F3D-4480-A830-054A57C9E26F}" presName="Name30" presStyleCnt="0"/>
      <dgm:spPr/>
    </dgm:pt>
    <dgm:pt modelId="{46EC936C-3967-4593-8279-070766225AA2}" type="pres">
      <dgm:prSet presAssocID="{AB234FCA-4F3D-4480-A830-054A57C9E26F}" presName="level2Shape" presStyleLbl="node4" presStyleIdx="0" presStyleCnt="12"/>
      <dgm:spPr/>
    </dgm:pt>
    <dgm:pt modelId="{F136161E-8DD1-43A9-ACD4-663D3B23060F}" type="pres">
      <dgm:prSet presAssocID="{AB234FCA-4F3D-4480-A830-054A57C9E26F}" presName="hierChild3" presStyleCnt="0"/>
      <dgm:spPr/>
    </dgm:pt>
    <dgm:pt modelId="{A7606FFD-ED91-4090-914D-6A719748428B}" type="pres">
      <dgm:prSet presAssocID="{A3FE6F21-111F-4916-B37B-9F2FFF377C69}" presName="Name25" presStyleLbl="parChTrans1D4" presStyleIdx="1" presStyleCnt="12"/>
      <dgm:spPr/>
    </dgm:pt>
    <dgm:pt modelId="{68EB5F4F-05A7-4156-955D-BE099B229F88}" type="pres">
      <dgm:prSet presAssocID="{A3FE6F21-111F-4916-B37B-9F2FFF377C69}" presName="connTx" presStyleLbl="parChTrans1D4" presStyleIdx="1" presStyleCnt="12"/>
      <dgm:spPr/>
    </dgm:pt>
    <dgm:pt modelId="{15227EB1-9712-4791-92CD-C952D007A516}" type="pres">
      <dgm:prSet presAssocID="{9B36D75C-A96F-4C3D-AA98-7736378BB90F}" presName="Name30" presStyleCnt="0"/>
      <dgm:spPr/>
    </dgm:pt>
    <dgm:pt modelId="{89584EE6-8C9D-4C93-B1FE-2BD933F7242D}" type="pres">
      <dgm:prSet presAssocID="{9B36D75C-A96F-4C3D-AA98-7736378BB90F}" presName="level2Shape" presStyleLbl="node4" presStyleIdx="1" presStyleCnt="12"/>
      <dgm:spPr/>
    </dgm:pt>
    <dgm:pt modelId="{073CDC72-5BFA-4171-BC57-E777A3CABD1F}" type="pres">
      <dgm:prSet presAssocID="{9B36D75C-A96F-4C3D-AA98-7736378BB90F}" presName="hierChild3" presStyleCnt="0"/>
      <dgm:spPr/>
    </dgm:pt>
    <dgm:pt modelId="{B8A44D1E-E225-49C9-AC7D-1B796EA2E4A0}" type="pres">
      <dgm:prSet presAssocID="{D9A8FE34-C299-4E59-B83B-497D22C6F0DD}" presName="Name25" presStyleLbl="parChTrans1D3" presStyleIdx="1" presStyleCnt="6"/>
      <dgm:spPr/>
    </dgm:pt>
    <dgm:pt modelId="{C625447F-EE16-48C9-8D21-BA3B361AA8DB}" type="pres">
      <dgm:prSet presAssocID="{D9A8FE34-C299-4E59-B83B-497D22C6F0DD}" presName="connTx" presStyleLbl="parChTrans1D3" presStyleIdx="1" presStyleCnt="6"/>
      <dgm:spPr/>
    </dgm:pt>
    <dgm:pt modelId="{9147DF5F-4937-4613-893B-2BAA75B55B86}" type="pres">
      <dgm:prSet presAssocID="{C78EC1B5-0EDB-4B97-AB5E-4C12E7490A12}" presName="Name30" presStyleCnt="0"/>
      <dgm:spPr/>
    </dgm:pt>
    <dgm:pt modelId="{F1911322-3DF0-48A5-8DA3-8F0BE42E9F18}" type="pres">
      <dgm:prSet presAssocID="{C78EC1B5-0EDB-4B97-AB5E-4C12E7490A12}" presName="level2Shape" presStyleLbl="node3" presStyleIdx="1" presStyleCnt="6"/>
      <dgm:spPr/>
    </dgm:pt>
    <dgm:pt modelId="{E7478E97-1704-4953-82CE-9EE9D94BD29A}" type="pres">
      <dgm:prSet presAssocID="{C78EC1B5-0EDB-4B97-AB5E-4C12E7490A12}" presName="hierChild3" presStyleCnt="0"/>
      <dgm:spPr/>
    </dgm:pt>
    <dgm:pt modelId="{604E9EC1-14B4-4375-8F51-59277551A8F7}" type="pres">
      <dgm:prSet presAssocID="{EAFD0D4A-6E5F-41B2-AE0B-7406C6CED430}" presName="Name25" presStyleLbl="parChTrans1D4" presStyleIdx="2" presStyleCnt="12"/>
      <dgm:spPr/>
    </dgm:pt>
    <dgm:pt modelId="{D16DED4C-8895-4E07-AB6B-FD15C6B7786F}" type="pres">
      <dgm:prSet presAssocID="{EAFD0D4A-6E5F-41B2-AE0B-7406C6CED430}" presName="connTx" presStyleLbl="parChTrans1D4" presStyleIdx="2" presStyleCnt="12"/>
      <dgm:spPr/>
    </dgm:pt>
    <dgm:pt modelId="{283F2716-E86D-4C84-BB89-915C14E98AA1}" type="pres">
      <dgm:prSet presAssocID="{202CB464-CEBD-4DAE-BCC1-72E8B499C54A}" presName="Name30" presStyleCnt="0"/>
      <dgm:spPr/>
    </dgm:pt>
    <dgm:pt modelId="{EA02C354-5377-4281-A7C1-155C0E719159}" type="pres">
      <dgm:prSet presAssocID="{202CB464-CEBD-4DAE-BCC1-72E8B499C54A}" presName="level2Shape" presStyleLbl="node4" presStyleIdx="2" presStyleCnt="12"/>
      <dgm:spPr/>
    </dgm:pt>
    <dgm:pt modelId="{81C76A20-DD62-410F-8B96-22320BBC4530}" type="pres">
      <dgm:prSet presAssocID="{202CB464-CEBD-4DAE-BCC1-72E8B499C54A}" presName="hierChild3" presStyleCnt="0"/>
      <dgm:spPr/>
    </dgm:pt>
    <dgm:pt modelId="{33B4C5B7-91C1-4250-A87A-C5FE6B7D5989}" type="pres">
      <dgm:prSet presAssocID="{80561E8D-8D5F-469C-9FB4-88A328F4BEB4}" presName="Name25" presStyleLbl="parChTrans1D4" presStyleIdx="3" presStyleCnt="12"/>
      <dgm:spPr/>
    </dgm:pt>
    <dgm:pt modelId="{41BBA273-9125-4F30-BA9F-E1D7CAF26C91}" type="pres">
      <dgm:prSet presAssocID="{80561E8D-8D5F-469C-9FB4-88A328F4BEB4}" presName="connTx" presStyleLbl="parChTrans1D4" presStyleIdx="3" presStyleCnt="12"/>
      <dgm:spPr/>
    </dgm:pt>
    <dgm:pt modelId="{41BD4587-45B8-44D2-A91C-6558E5D95DC7}" type="pres">
      <dgm:prSet presAssocID="{D068EF99-FC29-46DD-9A08-C68828D1655A}" presName="Name30" presStyleCnt="0"/>
      <dgm:spPr/>
    </dgm:pt>
    <dgm:pt modelId="{6BBCE6B1-3392-415E-A46D-422CF9ACBF3E}" type="pres">
      <dgm:prSet presAssocID="{D068EF99-FC29-46DD-9A08-C68828D1655A}" presName="level2Shape" presStyleLbl="node4" presStyleIdx="3" presStyleCnt="12"/>
      <dgm:spPr/>
    </dgm:pt>
    <dgm:pt modelId="{25F326E9-0AF5-40AE-83B4-76EBBF15A701}" type="pres">
      <dgm:prSet presAssocID="{D068EF99-FC29-46DD-9A08-C68828D1655A}" presName="hierChild3" presStyleCnt="0"/>
      <dgm:spPr/>
    </dgm:pt>
    <dgm:pt modelId="{4B06221F-4B9B-476C-BED7-FD0360F14D26}" type="pres">
      <dgm:prSet presAssocID="{FA616E09-51C2-4ECE-B433-478F3D578EEE}" presName="Name25" presStyleLbl="parChTrans1D2" presStyleIdx="1" presStyleCnt="3"/>
      <dgm:spPr/>
    </dgm:pt>
    <dgm:pt modelId="{202AD94C-46C0-48C2-B638-4852C206976E}" type="pres">
      <dgm:prSet presAssocID="{FA616E09-51C2-4ECE-B433-478F3D578EEE}" presName="connTx" presStyleLbl="parChTrans1D2" presStyleIdx="1" presStyleCnt="3"/>
      <dgm:spPr/>
    </dgm:pt>
    <dgm:pt modelId="{8D5DD145-C789-4312-AA10-BE75FE458DAE}" type="pres">
      <dgm:prSet presAssocID="{12EF50DA-B834-4525-B866-0487DCAB6CAF}" presName="Name30" presStyleCnt="0"/>
      <dgm:spPr/>
    </dgm:pt>
    <dgm:pt modelId="{13177871-8653-4EA3-8865-3C95233E68D8}" type="pres">
      <dgm:prSet presAssocID="{12EF50DA-B834-4525-B866-0487DCAB6CAF}" presName="level2Shape" presStyleLbl="node2" presStyleIdx="1" presStyleCnt="3"/>
      <dgm:spPr/>
    </dgm:pt>
    <dgm:pt modelId="{3CB8566E-CBB0-43C0-89F2-B45C2E4F8A8A}" type="pres">
      <dgm:prSet presAssocID="{12EF50DA-B834-4525-B866-0487DCAB6CAF}" presName="hierChild3" presStyleCnt="0"/>
      <dgm:spPr/>
    </dgm:pt>
    <dgm:pt modelId="{1D88DB23-2164-49E3-837D-E208E0867FBD}" type="pres">
      <dgm:prSet presAssocID="{5E191DC5-479E-4190-A1D6-398C855A20A1}" presName="Name25" presStyleLbl="parChTrans1D3" presStyleIdx="2" presStyleCnt="6"/>
      <dgm:spPr/>
    </dgm:pt>
    <dgm:pt modelId="{694309A3-6684-4623-B16B-1311CE4876C1}" type="pres">
      <dgm:prSet presAssocID="{5E191DC5-479E-4190-A1D6-398C855A20A1}" presName="connTx" presStyleLbl="parChTrans1D3" presStyleIdx="2" presStyleCnt="6"/>
      <dgm:spPr/>
    </dgm:pt>
    <dgm:pt modelId="{7603D89A-E611-46D3-AA07-636262EA8566}" type="pres">
      <dgm:prSet presAssocID="{4896E048-94A7-4C52-8F03-5C056EC767BB}" presName="Name30" presStyleCnt="0"/>
      <dgm:spPr/>
    </dgm:pt>
    <dgm:pt modelId="{E49D5D23-5522-4360-88C5-B27EAF25BDB1}" type="pres">
      <dgm:prSet presAssocID="{4896E048-94A7-4C52-8F03-5C056EC767BB}" presName="level2Shape" presStyleLbl="node3" presStyleIdx="2" presStyleCnt="6"/>
      <dgm:spPr/>
    </dgm:pt>
    <dgm:pt modelId="{537747C4-7209-48AA-A58C-72DAE89E599F}" type="pres">
      <dgm:prSet presAssocID="{4896E048-94A7-4C52-8F03-5C056EC767BB}" presName="hierChild3" presStyleCnt="0"/>
      <dgm:spPr/>
    </dgm:pt>
    <dgm:pt modelId="{DEBDE54B-1D12-476E-AB61-546062607572}" type="pres">
      <dgm:prSet presAssocID="{B9FB7AF6-4A96-46B2-B761-3D76B69B6117}" presName="Name25" presStyleLbl="parChTrans1D4" presStyleIdx="4" presStyleCnt="12"/>
      <dgm:spPr/>
    </dgm:pt>
    <dgm:pt modelId="{C4B4C2AA-1BBC-4F1B-9B6D-D8E90213589B}" type="pres">
      <dgm:prSet presAssocID="{B9FB7AF6-4A96-46B2-B761-3D76B69B6117}" presName="connTx" presStyleLbl="parChTrans1D4" presStyleIdx="4" presStyleCnt="12"/>
      <dgm:spPr/>
    </dgm:pt>
    <dgm:pt modelId="{5CCF1D98-E8D5-4937-B3B2-B32908BC9056}" type="pres">
      <dgm:prSet presAssocID="{880AC947-381F-4A43-9FC4-3EBD0EC1B3D5}" presName="Name30" presStyleCnt="0"/>
      <dgm:spPr/>
    </dgm:pt>
    <dgm:pt modelId="{63754846-E337-4B6E-B268-4189445CBE03}" type="pres">
      <dgm:prSet presAssocID="{880AC947-381F-4A43-9FC4-3EBD0EC1B3D5}" presName="level2Shape" presStyleLbl="node4" presStyleIdx="4" presStyleCnt="12"/>
      <dgm:spPr/>
    </dgm:pt>
    <dgm:pt modelId="{7BD47CE9-4478-415C-BD83-3DC76EB2765F}" type="pres">
      <dgm:prSet presAssocID="{880AC947-381F-4A43-9FC4-3EBD0EC1B3D5}" presName="hierChild3" presStyleCnt="0"/>
      <dgm:spPr/>
    </dgm:pt>
    <dgm:pt modelId="{396F2348-D228-4A5C-B5BC-7FCC2CF38EBD}" type="pres">
      <dgm:prSet presAssocID="{EE6394F5-7E49-444F-8AC1-345B434BF139}" presName="Name25" presStyleLbl="parChTrans1D4" presStyleIdx="5" presStyleCnt="12"/>
      <dgm:spPr/>
    </dgm:pt>
    <dgm:pt modelId="{F1FE690F-E6D2-4A19-9293-CB268A5C185F}" type="pres">
      <dgm:prSet presAssocID="{EE6394F5-7E49-444F-8AC1-345B434BF139}" presName="connTx" presStyleLbl="parChTrans1D4" presStyleIdx="5" presStyleCnt="12"/>
      <dgm:spPr/>
    </dgm:pt>
    <dgm:pt modelId="{4172AB50-BAB7-4358-8E23-9E38906C2371}" type="pres">
      <dgm:prSet presAssocID="{5D5E0990-AF0C-46D5-ACB9-C2626713A184}" presName="Name30" presStyleCnt="0"/>
      <dgm:spPr/>
    </dgm:pt>
    <dgm:pt modelId="{50EBE18E-1F2D-4182-BAA9-74CC0D3CE244}" type="pres">
      <dgm:prSet presAssocID="{5D5E0990-AF0C-46D5-ACB9-C2626713A184}" presName="level2Shape" presStyleLbl="node4" presStyleIdx="5" presStyleCnt="12"/>
      <dgm:spPr/>
    </dgm:pt>
    <dgm:pt modelId="{9DDC6C21-5738-4B9F-BC80-3023D70D8862}" type="pres">
      <dgm:prSet presAssocID="{5D5E0990-AF0C-46D5-ACB9-C2626713A184}" presName="hierChild3" presStyleCnt="0"/>
      <dgm:spPr/>
    </dgm:pt>
    <dgm:pt modelId="{08380FFD-3BA7-4B1B-AF8F-7848AA7620C1}" type="pres">
      <dgm:prSet presAssocID="{DFE361B9-2378-4021-84B9-01E3BFA48094}" presName="Name25" presStyleLbl="parChTrans1D3" presStyleIdx="3" presStyleCnt="6"/>
      <dgm:spPr/>
    </dgm:pt>
    <dgm:pt modelId="{68D40110-BE36-4763-B7A5-A05EFBF19CF9}" type="pres">
      <dgm:prSet presAssocID="{DFE361B9-2378-4021-84B9-01E3BFA48094}" presName="connTx" presStyleLbl="parChTrans1D3" presStyleIdx="3" presStyleCnt="6"/>
      <dgm:spPr/>
    </dgm:pt>
    <dgm:pt modelId="{D06A70A1-C168-47F8-9A33-960C3C52128C}" type="pres">
      <dgm:prSet presAssocID="{D13259F7-16A4-4543-A0D1-DEE5557BB98D}" presName="Name30" presStyleCnt="0"/>
      <dgm:spPr/>
    </dgm:pt>
    <dgm:pt modelId="{952F5FAC-D190-49D9-B555-89D89E67B42D}" type="pres">
      <dgm:prSet presAssocID="{D13259F7-16A4-4543-A0D1-DEE5557BB98D}" presName="level2Shape" presStyleLbl="node3" presStyleIdx="3" presStyleCnt="6"/>
      <dgm:spPr/>
    </dgm:pt>
    <dgm:pt modelId="{D70D9AF4-B76C-4B05-95ED-A2663803935A}" type="pres">
      <dgm:prSet presAssocID="{D13259F7-16A4-4543-A0D1-DEE5557BB98D}" presName="hierChild3" presStyleCnt="0"/>
      <dgm:spPr/>
    </dgm:pt>
    <dgm:pt modelId="{2BCA2315-9008-4DCA-A0F2-67648220CEFC}" type="pres">
      <dgm:prSet presAssocID="{6284CF8D-3532-4BF6-82F5-50BFED6E79B9}" presName="Name25" presStyleLbl="parChTrans1D4" presStyleIdx="6" presStyleCnt="12"/>
      <dgm:spPr/>
    </dgm:pt>
    <dgm:pt modelId="{79C1C79D-D929-48AE-A6AD-A7B1FCAC2E46}" type="pres">
      <dgm:prSet presAssocID="{6284CF8D-3532-4BF6-82F5-50BFED6E79B9}" presName="connTx" presStyleLbl="parChTrans1D4" presStyleIdx="6" presStyleCnt="12"/>
      <dgm:spPr/>
    </dgm:pt>
    <dgm:pt modelId="{FB2966C4-7F88-4504-A4A3-FDDF73BACE16}" type="pres">
      <dgm:prSet presAssocID="{77751A18-24D2-4722-8A8C-90207FDE78B2}" presName="Name30" presStyleCnt="0"/>
      <dgm:spPr/>
    </dgm:pt>
    <dgm:pt modelId="{2D3D9497-B553-4F9B-8FBA-C5EE17AACA6C}" type="pres">
      <dgm:prSet presAssocID="{77751A18-24D2-4722-8A8C-90207FDE78B2}" presName="level2Shape" presStyleLbl="node4" presStyleIdx="6" presStyleCnt="12"/>
      <dgm:spPr/>
    </dgm:pt>
    <dgm:pt modelId="{6A01FD8D-7C35-49AC-857E-F7AFFDB5C2C2}" type="pres">
      <dgm:prSet presAssocID="{77751A18-24D2-4722-8A8C-90207FDE78B2}" presName="hierChild3" presStyleCnt="0"/>
      <dgm:spPr/>
    </dgm:pt>
    <dgm:pt modelId="{BB6C7157-FE14-4592-9003-797FF8A1D5A6}" type="pres">
      <dgm:prSet presAssocID="{864765AF-1E64-4404-AF9F-72F7348156D9}" presName="Name25" presStyleLbl="parChTrans1D4" presStyleIdx="7" presStyleCnt="12"/>
      <dgm:spPr/>
    </dgm:pt>
    <dgm:pt modelId="{E05C0D16-6F1A-4626-A886-8F87296C4FFA}" type="pres">
      <dgm:prSet presAssocID="{864765AF-1E64-4404-AF9F-72F7348156D9}" presName="connTx" presStyleLbl="parChTrans1D4" presStyleIdx="7" presStyleCnt="12"/>
      <dgm:spPr/>
    </dgm:pt>
    <dgm:pt modelId="{6982EC8A-10F0-4489-96EF-718641012247}" type="pres">
      <dgm:prSet presAssocID="{105A494B-E6A6-4DE7-BD38-B53AC1CA5061}" presName="Name30" presStyleCnt="0"/>
      <dgm:spPr/>
    </dgm:pt>
    <dgm:pt modelId="{E9069FBF-A13A-471C-AB5C-D82A2B118016}" type="pres">
      <dgm:prSet presAssocID="{105A494B-E6A6-4DE7-BD38-B53AC1CA5061}" presName="level2Shape" presStyleLbl="node4" presStyleIdx="7" presStyleCnt="12"/>
      <dgm:spPr/>
    </dgm:pt>
    <dgm:pt modelId="{A917997E-16EA-486B-901C-07B3A467CFFE}" type="pres">
      <dgm:prSet presAssocID="{105A494B-E6A6-4DE7-BD38-B53AC1CA5061}" presName="hierChild3" presStyleCnt="0"/>
      <dgm:spPr/>
    </dgm:pt>
    <dgm:pt modelId="{C5664410-3F11-4361-A0E0-F39928BE4226}" type="pres">
      <dgm:prSet presAssocID="{4A7C0802-855E-458B-9375-BBC7C1942FB6}" presName="Name25" presStyleLbl="parChTrans1D2" presStyleIdx="2" presStyleCnt="3"/>
      <dgm:spPr/>
    </dgm:pt>
    <dgm:pt modelId="{C950CBE1-8B96-4772-AB17-F8958ED4DD0D}" type="pres">
      <dgm:prSet presAssocID="{4A7C0802-855E-458B-9375-BBC7C1942FB6}" presName="connTx" presStyleLbl="parChTrans1D2" presStyleIdx="2" presStyleCnt="3"/>
      <dgm:spPr/>
    </dgm:pt>
    <dgm:pt modelId="{9ECA5889-4DD8-4517-A2DE-46861DE3C121}" type="pres">
      <dgm:prSet presAssocID="{1DA540DA-5F7B-402B-B758-656C97F8E33F}" presName="Name30" presStyleCnt="0"/>
      <dgm:spPr/>
    </dgm:pt>
    <dgm:pt modelId="{9DC03160-1A96-46E2-A4A4-73D98CE00F24}" type="pres">
      <dgm:prSet presAssocID="{1DA540DA-5F7B-402B-B758-656C97F8E33F}" presName="level2Shape" presStyleLbl="node2" presStyleIdx="2" presStyleCnt="3"/>
      <dgm:spPr/>
    </dgm:pt>
    <dgm:pt modelId="{7FECE354-0889-499B-BA2D-D8154794C242}" type="pres">
      <dgm:prSet presAssocID="{1DA540DA-5F7B-402B-B758-656C97F8E33F}" presName="hierChild3" presStyleCnt="0"/>
      <dgm:spPr/>
    </dgm:pt>
    <dgm:pt modelId="{992F762C-F822-434E-8308-DFD08335D74F}" type="pres">
      <dgm:prSet presAssocID="{32B7614A-9011-4F76-A1D2-5F7678A2EAFE}" presName="Name25" presStyleLbl="parChTrans1D3" presStyleIdx="4" presStyleCnt="6"/>
      <dgm:spPr/>
    </dgm:pt>
    <dgm:pt modelId="{EE4AE549-63D1-4EE6-8241-693003A635AD}" type="pres">
      <dgm:prSet presAssocID="{32B7614A-9011-4F76-A1D2-5F7678A2EAFE}" presName="connTx" presStyleLbl="parChTrans1D3" presStyleIdx="4" presStyleCnt="6"/>
      <dgm:spPr/>
    </dgm:pt>
    <dgm:pt modelId="{40458338-7983-44F9-A6A4-DC030208F164}" type="pres">
      <dgm:prSet presAssocID="{48CE2660-D934-487F-96CF-8C981033852D}" presName="Name30" presStyleCnt="0"/>
      <dgm:spPr/>
    </dgm:pt>
    <dgm:pt modelId="{CABE8B1A-04BC-448B-850A-B21D524CA0DB}" type="pres">
      <dgm:prSet presAssocID="{48CE2660-D934-487F-96CF-8C981033852D}" presName="level2Shape" presStyleLbl="node3" presStyleIdx="4" presStyleCnt="6"/>
      <dgm:spPr/>
    </dgm:pt>
    <dgm:pt modelId="{40CD4AFE-05C0-4F4C-85E5-444A2C164E8D}" type="pres">
      <dgm:prSet presAssocID="{48CE2660-D934-487F-96CF-8C981033852D}" presName="hierChild3" presStyleCnt="0"/>
      <dgm:spPr/>
    </dgm:pt>
    <dgm:pt modelId="{BCBEFD45-23EC-4592-A1A3-8F238E61F1DC}" type="pres">
      <dgm:prSet presAssocID="{FCDC0FFD-10FA-435B-8EE9-8A89EB473F53}" presName="Name25" presStyleLbl="parChTrans1D4" presStyleIdx="8" presStyleCnt="12"/>
      <dgm:spPr/>
    </dgm:pt>
    <dgm:pt modelId="{CD493F0F-0FAB-4D1C-A788-AB1A227910FE}" type="pres">
      <dgm:prSet presAssocID="{FCDC0FFD-10FA-435B-8EE9-8A89EB473F53}" presName="connTx" presStyleLbl="parChTrans1D4" presStyleIdx="8" presStyleCnt="12"/>
      <dgm:spPr/>
    </dgm:pt>
    <dgm:pt modelId="{DA17A3AC-6C41-4F5E-8985-9920D3DDE20F}" type="pres">
      <dgm:prSet presAssocID="{3F05E643-3404-4B5F-81B6-F65FE502DA21}" presName="Name30" presStyleCnt="0"/>
      <dgm:spPr/>
    </dgm:pt>
    <dgm:pt modelId="{22220B58-7496-40DB-9E70-2ACD995F4F41}" type="pres">
      <dgm:prSet presAssocID="{3F05E643-3404-4B5F-81B6-F65FE502DA21}" presName="level2Shape" presStyleLbl="node4" presStyleIdx="8" presStyleCnt="12"/>
      <dgm:spPr/>
    </dgm:pt>
    <dgm:pt modelId="{068C4F81-2C9B-4704-A85D-B195F7BBB008}" type="pres">
      <dgm:prSet presAssocID="{3F05E643-3404-4B5F-81B6-F65FE502DA21}" presName="hierChild3" presStyleCnt="0"/>
      <dgm:spPr/>
    </dgm:pt>
    <dgm:pt modelId="{A5AD2DF1-A51C-4941-A789-BFE50C26ECF4}" type="pres">
      <dgm:prSet presAssocID="{474909FF-4F17-49A7-8FCE-942CCBB72FA6}" presName="Name25" presStyleLbl="parChTrans1D4" presStyleIdx="9" presStyleCnt="12"/>
      <dgm:spPr/>
    </dgm:pt>
    <dgm:pt modelId="{C471474B-B579-4F7C-AD73-99BC4BD840EA}" type="pres">
      <dgm:prSet presAssocID="{474909FF-4F17-49A7-8FCE-942CCBB72FA6}" presName="connTx" presStyleLbl="parChTrans1D4" presStyleIdx="9" presStyleCnt="12"/>
      <dgm:spPr/>
    </dgm:pt>
    <dgm:pt modelId="{16CFABC7-E6C8-4764-877B-754F5639EC63}" type="pres">
      <dgm:prSet presAssocID="{C155CBE0-C313-48A3-A677-CF290E7A2D9E}" presName="Name30" presStyleCnt="0"/>
      <dgm:spPr/>
    </dgm:pt>
    <dgm:pt modelId="{147A151A-F0F6-4269-A9F7-5F720158331A}" type="pres">
      <dgm:prSet presAssocID="{C155CBE0-C313-48A3-A677-CF290E7A2D9E}" presName="level2Shape" presStyleLbl="node4" presStyleIdx="9" presStyleCnt="12"/>
      <dgm:spPr/>
    </dgm:pt>
    <dgm:pt modelId="{EB87AC07-E4B6-443B-A51F-2CB6EBF49BD9}" type="pres">
      <dgm:prSet presAssocID="{C155CBE0-C313-48A3-A677-CF290E7A2D9E}" presName="hierChild3" presStyleCnt="0"/>
      <dgm:spPr/>
    </dgm:pt>
    <dgm:pt modelId="{2322F638-7340-408D-9E17-0D68A90132C7}" type="pres">
      <dgm:prSet presAssocID="{148DAF73-F801-4482-B29A-24E279CDC99A}" presName="Name25" presStyleLbl="parChTrans1D3" presStyleIdx="5" presStyleCnt="6"/>
      <dgm:spPr/>
    </dgm:pt>
    <dgm:pt modelId="{80412FA7-9745-40B6-AC79-D38063E6B880}" type="pres">
      <dgm:prSet presAssocID="{148DAF73-F801-4482-B29A-24E279CDC99A}" presName="connTx" presStyleLbl="parChTrans1D3" presStyleIdx="5" presStyleCnt="6"/>
      <dgm:spPr/>
    </dgm:pt>
    <dgm:pt modelId="{46B01E8B-1583-41BA-8FF5-0CC0CB598BDA}" type="pres">
      <dgm:prSet presAssocID="{9E83DFC3-C812-4806-BB09-3F456EDFF1A4}" presName="Name30" presStyleCnt="0"/>
      <dgm:spPr/>
    </dgm:pt>
    <dgm:pt modelId="{36E65F68-F3C4-4091-858C-074E99C651A3}" type="pres">
      <dgm:prSet presAssocID="{9E83DFC3-C812-4806-BB09-3F456EDFF1A4}" presName="level2Shape" presStyleLbl="node3" presStyleIdx="5" presStyleCnt="6"/>
      <dgm:spPr/>
    </dgm:pt>
    <dgm:pt modelId="{2B010DCA-7548-42BC-A864-CF4323A86C1B}" type="pres">
      <dgm:prSet presAssocID="{9E83DFC3-C812-4806-BB09-3F456EDFF1A4}" presName="hierChild3" presStyleCnt="0"/>
      <dgm:spPr/>
    </dgm:pt>
    <dgm:pt modelId="{6779B22A-DB0E-46ED-90F3-A8F9E4FD019F}" type="pres">
      <dgm:prSet presAssocID="{98DCDE20-C84C-4224-AABF-FAADC74D1AAD}" presName="Name25" presStyleLbl="parChTrans1D4" presStyleIdx="10" presStyleCnt="12"/>
      <dgm:spPr/>
    </dgm:pt>
    <dgm:pt modelId="{6BA0E882-19BB-4231-AF9E-51EEE78F0A28}" type="pres">
      <dgm:prSet presAssocID="{98DCDE20-C84C-4224-AABF-FAADC74D1AAD}" presName="connTx" presStyleLbl="parChTrans1D4" presStyleIdx="10" presStyleCnt="12"/>
      <dgm:spPr/>
    </dgm:pt>
    <dgm:pt modelId="{0C4130A3-0F82-4380-8DA5-740EABE1B652}" type="pres">
      <dgm:prSet presAssocID="{F3DA1754-FA6F-41C9-AB3D-D55688D7833F}" presName="Name30" presStyleCnt="0"/>
      <dgm:spPr/>
    </dgm:pt>
    <dgm:pt modelId="{664695C6-0987-490A-90C3-F49F43E4103E}" type="pres">
      <dgm:prSet presAssocID="{F3DA1754-FA6F-41C9-AB3D-D55688D7833F}" presName="level2Shape" presStyleLbl="node4" presStyleIdx="10" presStyleCnt="12"/>
      <dgm:spPr/>
    </dgm:pt>
    <dgm:pt modelId="{64949032-E231-4F43-B1D9-20723E3646A2}" type="pres">
      <dgm:prSet presAssocID="{F3DA1754-FA6F-41C9-AB3D-D55688D7833F}" presName="hierChild3" presStyleCnt="0"/>
      <dgm:spPr/>
    </dgm:pt>
    <dgm:pt modelId="{40BE3118-67E5-4F77-9619-5E7E1AAFB0BD}" type="pres">
      <dgm:prSet presAssocID="{D1941993-ED2C-4E74-8364-6E0DA6639929}" presName="Name25" presStyleLbl="parChTrans1D4" presStyleIdx="11" presStyleCnt="12"/>
      <dgm:spPr/>
    </dgm:pt>
    <dgm:pt modelId="{946C0BAC-7CA5-4A76-9253-A9D6328D9DF9}" type="pres">
      <dgm:prSet presAssocID="{D1941993-ED2C-4E74-8364-6E0DA6639929}" presName="connTx" presStyleLbl="parChTrans1D4" presStyleIdx="11" presStyleCnt="12"/>
      <dgm:spPr/>
    </dgm:pt>
    <dgm:pt modelId="{72B800FA-F7EE-4600-B5C8-434D678FF62E}" type="pres">
      <dgm:prSet presAssocID="{0A423C96-B96B-437C-B520-3EC461FB4327}" presName="Name30" presStyleCnt="0"/>
      <dgm:spPr/>
    </dgm:pt>
    <dgm:pt modelId="{912732C0-2668-4D79-B8D4-3B18BD1D1C51}" type="pres">
      <dgm:prSet presAssocID="{0A423C96-B96B-437C-B520-3EC461FB4327}" presName="level2Shape" presStyleLbl="node4" presStyleIdx="11" presStyleCnt="12"/>
      <dgm:spPr/>
    </dgm:pt>
    <dgm:pt modelId="{BC57CF13-97F0-4147-8E85-C15A9939D95D}" type="pres">
      <dgm:prSet presAssocID="{0A423C96-B96B-437C-B520-3EC461FB4327}" presName="hierChild3" presStyleCnt="0"/>
      <dgm:spPr/>
    </dgm:pt>
    <dgm:pt modelId="{503706A9-AD23-41A6-A75D-15E2E3AE1B03}" type="pres">
      <dgm:prSet presAssocID="{8019FFB6-997F-424F-92EF-6F6FAC87CA25}" presName="bgShapesFlow" presStyleCnt="0"/>
      <dgm:spPr/>
    </dgm:pt>
  </dgm:ptLst>
  <dgm:cxnLst>
    <dgm:cxn modelId="{6EA0B203-4A02-46CB-9524-3066C6B75B60}" type="presOf" srcId="{8F8DB50D-777C-47B6-9B49-35FADE63CC3F}" destId="{F9E535D4-3701-40C5-A92B-A8E45A96893E}" srcOrd="0" destOrd="0" presId="urn:microsoft.com/office/officeart/2005/8/layout/hierarchy5"/>
    <dgm:cxn modelId="{BB692805-C85D-445F-A04C-12455D928BA3}" srcId="{4896E048-94A7-4C52-8F03-5C056EC767BB}" destId="{880AC947-381F-4A43-9FC4-3EBD0EC1B3D5}" srcOrd="0" destOrd="0" parTransId="{B9FB7AF6-4A96-46B2-B761-3D76B69B6117}" sibTransId="{6ACE6149-4D42-4753-9340-36611E3E12F1}"/>
    <dgm:cxn modelId="{9894020C-8BFF-471F-9BCB-DBFF2C581703}" type="presOf" srcId="{4896E048-94A7-4C52-8F03-5C056EC767BB}" destId="{E49D5D23-5522-4360-88C5-B27EAF25BDB1}" srcOrd="0" destOrd="0" presId="urn:microsoft.com/office/officeart/2005/8/layout/hierarchy5"/>
    <dgm:cxn modelId="{F71D1D10-0201-4497-98D9-D728362A6995}" type="presOf" srcId="{1DA540DA-5F7B-402B-B758-656C97F8E33F}" destId="{9DC03160-1A96-46E2-A4A4-73D98CE00F24}" srcOrd="0" destOrd="0" presId="urn:microsoft.com/office/officeart/2005/8/layout/hierarchy5"/>
    <dgm:cxn modelId="{4FDF8310-E85B-4567-8A9E-4F257526447A}" type="presOf" srcId="{A3FE6F21-111F-4916-B37B-9F2FFF377C69}" destId="{A7606FFD-ED91-4090-914D-6A719748428B}" srcOrd="0" destOrd="0" presId="urn:microsoft.com/office/officeart/2005/8/layout/hierarchy5"/>
    <dgm:cxn modelId="{57A6AF11-F3CC-46BC-805E-0A86AC5B8EEB}" type="presOf" srcId="{FCDC0FFD-10FA-435B-8EE9-8A89EB473F53}" destId="{BCBEFD45-23EC-4592-A1A3-8F238E61F1DC}" srcOrd="0" destOrd="0" presId="urn:microsoft.com/office/officeart/2005/8/layout/hierarchy5"/>
    <dgm:cxn modelId="{B75C7B13-3A92-423B-88A5-34CCC5E41646}" type="presOf" srcId="{D1941993-ED2C-4E74-8364-6E0DA6639929}" destId="{40BE3118-67E5-4F77-9619-5E7E1AAFB0BD}" srcOrd="0" destOrd="0" presId="urn:microsoft.com/office/officeart/2005/8/layout/hierarchy5"/>
    <dgm:cxn modelId="{0A974E17-C9B8-48ED-9DEF-CC86A1D8009A}" type="presOf" srcId="{4A7C0802-855E-458B-9375-BBC7C1942FB6}" destId="{C5664410-3F11-4361-A0E0-F39928BE4226}" srcOrd="0" destOrd="0" presId="urn:microsoft.com/office/officeart/2005/8/layout/hierarchy5"/>
    <dgm:cxn modelId="{5396E419-1166-43C6-BDC9-AD3931AB9428}" type="presOf" srcId="{EAFD0D4A-6E5F-41B2-AE0B-7406C6CED430}" destId="{D16DED4C-8895-4E07-AB6B-FD15C6B7786F}" srcOrd="1" destOrd="0" presId="urn:microsoft.com/office/officeart/2005/8/layout/hierarchy5"/>
    <dgm:cxn modelId="{B1F8D41F-FD6E-4C02-82E2-4DE1420BE8EC}" type="presOf" srcId="{F3DA1754-FA6F-41C9-AB3D-D55688D7833F}" destId="{664695C6-0987-490A-90C3-F49F43E4103E}" srcOrd="0" destOrd="0" presId="urn:microsoft.com/office/officeart/2005/8/layout/hierarchy5"/>
    <dgm:cxn modelId="{77676522-6B09-4B86-B19A-D6E5E5610032}" type="presOf" srcId="{3EB8E869-E995-4EA8-AB03-EC66DE95C70A}" destId="{93B12768-28B7-4031-A557-6AFAE89445F4}" srcOrd="1" destOrd="0" presId="urn:microsoft.com/office/officeart/2005/8/layout/hierarchy5"/>
    <dgm:cxn modelId="{2D35ED22-54BD-4729-ABA9-25C9C59F2C7F}" type="presOf" srcId="{5D5E0990-AF0C-46D5-ACB9-C2626713A184}" destId="{50EBE18E-1F2D-4182-BAA9-74CC0D3CE244}" srcOrd="0" destOrd="0" presId="urn:microsoft.com/office/officeart/2005/8/layout/hierarchy5"/>
    <dgm:cxn modelId="{C4143124-FC0E-4573-B14F-B9662A2296B4}" srcId="{48CE2660-D934-487F-96CF-8C981033852D}" destId="{3F05E643-3404-4B5F-81B6-F65FE502DA21}" srcOrd="0" destOrd="0" parTransId="{FCDC0FFD-10FA-435B-8EE9-8A89EB473F53}" sibTransId="{52F057C5-1BDA-46DB-A821-961262F4577B}"/>
    <dgm:cxn modelId="{FB696128-3B03-417E-A05E-52EEF4B68BBB}" srcId="{F14256CC-5BAF-4E09-B76C-56477B3CC238}" destId="{C78EC1B5-0EDB-4B97-AB5E-4C12E7490A12}" srcOrd="1" destOrd="0" parTransId="{D9A8FE34-C299-4E59-B83B-497D22C6F0DD}" sibTransId="{76F7A71F-1811-43A5-99A7-418F40DF6658}"/>
    <dgm:cxn modelId="{58A6DB2C-CC71-4EEF-BD0A-D40B20012597}" type="presOf" srcId="{864765AF-1E64-4404-AF9F-72F7348156D9}" destId="{BB6C7157-FE14-4592-9003-797FF8A1D5A6}" srcOrd="0" destOrd="0" presId="urn:microsoft.com/office/officeart/2005/8/layout/hierarchy5"/>
    <dgm:cxn modelId="{0B046F2D-DD97-42FF-8910-4F379B1F54AC}" type="presOf" srcId="{9B36D75C-A96F-4C3D-AA98-7736378BB90F}" destId="{89584EE6-8C9D-4C93-B1FE-2BD933F7242D}" srcOrd="0" destOrd="0" presId="urn:microsoft.com/office/officeart/2005/8/layout/hierarchy5"/>
    <dgm:cxn modelId="{70287F2F-315B-4F87-8950-A487F5183205}" srcId="{12EF50DA-B834-4525-B866-0487DCAB6CAF}" destId="{4896E048-94A7-4C52-8F03-5C056EC767BB}" srcOrd="0" destOrd="0" parTransId="{5E191DC5-479E-4190-A1D6-398C855A20A1}" sibTransId="{F9819EF9-DECF-403D-BF29-633C915BD193}"/>
    <dgm:cxn modelId="{2703DE32-55E5-4EB1-B33D-B040ACD9EE2E}" srcId="{D13259F7-16A4-4543-A0D1-DEE5557BB98D}" destId="{77751A18-24D2-4722-8A8C-90207FDE78B2}" srcOrd="0" destOrd="0" parTransId="{6284CF8D-3532-4BF6-82F5-50BFED6E79B9}" sibTransId="{A6C8A130-EA3F-4FD9-BD60-9E2D4C04D0F5}"/>
    <dgm:cxn modelId="{F55ADC3C-ED40-4A1B-A25A-8B5C6B7EFE5A}" type="presOf" srcId="{148DAF73-F801-4482-B29A-24E279CDC99A}" destId="{2322F638-7340-408D-9E17-0D68A90132C7}" srcOrd="0" destOrd="0" presId="urn:microsoft.com/office/officeart/2005/8/layout/hierarchy5"/>
    <dgm:cxn modelId="{9E3EF63E-D834-4D9C-8D06-8D03147EEC4A}" type="presOf" srcId="{98DCDE20-C84C-4224-AABF-FAADC74D1AAD}" destId="{6BA0E882-19BB-4231-AF9E-51EEE78F0A28}" srcOrd="1" destOrd="0" presId="urn:microsoft.com/office/officeart/2005/8/layout/hierarchy5"/>
    <dgm:cxn modelId="{B8A34A5C-D9DE-4BE5-A0C6-ED67D27F267F}" srcId="{48CE2660-D934-487F-96CF-8C981033852D}" destId="{C155CBE0-C313-48A3-A677-CF290E7A2D9E}" srcOrd="1" destOrd="0" parTransId="{474909FF-4F17-49A7-8FCE-942CCBB72FA6}" sibTransId="{ED67ED23-7F61-4DB7-A2C2-9F627B71E49D}"/>
    <dgm:cxn modelId="{0FF76161-B51F-4AE8-9F87-680BB1F8F78B}" type="presOf" srcId="{9E83DFC3-C812-4806-BB09-3F456EDFF1A4}" destId="{36E65F68-F3C4-4091-858C-074E99C651A3}" srcOrd="0" destOrd="0" presId="urn:microsoft.com/office/officeart/2005/8/layout/hierarchy5"/>
    <dgm:cxn modelId="{4BD2CA63-7522-4C38-B5B8-A7CA1BE52165}" type="presOf" srcId="{D1941993-ED2C-4E74-8364-6E0DA6639929}" destId="{946C0BAC-7CA5-4A76-9253-A9D6328D9DF9}" srcOrd="1" destOrd="0" presId="urn:microsoft.com/office/officeart/2005/8/layout/hierarchy5"/>
    <dgm:cxn modelId="{4B5DEF64-5991-4ACC-80C6-6F34BBE568B0}" type="presOf" srcId="{F14256CC-5BAF-4E09-B76C-56477B3CC238}" destId="{1ACC461E-C22A-4A3E-B28F-074EF2A24A0B}" srcOrd="0" destOrd="0" presId="urn:microsoft.com/office/officeart/2005/8/layout/hierarchy5"/>
    <dgm:cxn modelId="{60D84465-BDE2-46EA-906E-A4E4357E0A72}" srcId="{1A6F7ABC-2A87-4D42-8710-D57F2F2E0E20}" destId="{1DA540DA-5F7B-402B-B758-656C97F8E33F}" srcOrd="2" destOrd="0" parTransId="{4A7C0802-855E-458B-9375-BBC7C1942FB6}" sibTransId="{F1A81676-2AFE-418F-B191-F63B5A175556}"/>
    <dgm:cxn modelId="{4DBAB245-ECEB-401A-9272-B9D80DB6E891}" type="presOf" srcId="{679067B5-C800-4065-A277-9D9273DE3662}" destId="{F61F4D73-45AF-4D20-9F5F-BF2025325BD9}" srcOrd="1" destOrd="0" presId="urn:microsoft.com/office/officeart/2005/8/layout/hierarchy5"/>
    <dgm:cxn modelId="{45327847-AC1D-4056-9DD9-4C92832D540A}" type="presOf" srcId="{148DAF73-F801-4482-B29A-24E279CDC99A}" destId="{80412FA7-9745-40B6-AC79-D38063E6B880}" srcOrd="1" destOrd="0" presId="urn:microsoft.com/office/officeart/2005/8/layout/hierarchy5"/>
    <dgm:cxn modelId="{78C13F4A-10A2-48C5-8D85-A97B60697959}" type="presOf" srcId="{3F05E643-3404-4B5F-81B6-F65FE502DA21}" destId="{22220B58-7496-40DB-9E70-2ACD995F4F41}" srcOrd="0" destOrd="0" presId="urn:microsoft.com/office/officeart/2005/8/layout/hierarchy5"/>
    <dgm:cxn modelId="{79E25F6B-C9B1-4DB4-8B6F-F9A1959132C8}" type="presOf" srcId="{474909FF-4F17-49A7-8FCE-942CCBB72FA6}" destId="{C471474B-B579-4F7C-AD73-99BC4BD840EA}" srcOrd="1" destOrd="0" presId="urn:microsoft.com/office/officeart/2005/8/layout/hierarchy5"/>
    <dgm:cxn modelId="{46E2AC4F-BE06-4F21-B6AB-643C7D62FBDA}" type="presOf" srcId="{1A6F7ABC-2A87-4D42-8710-D57F2F2E0E20}" destId="{04A6129A-D716-4A96-9743-F3E3F9F40951}" srcOrd="0" destOrd="0" presId="urn:microsoft.com/office/officeart/2005/8/layout/hierarchy5"/>
    <dgm:cxn modelId="{39A70251-F6E5-4BC8-B6BD-39122560F53A}" srcId="{12EF50DA-B834-4525-B866-0487DCAB6CAF}" destId="{D13259F7-16A4-4543-A0D1-DEE5557BB98D}" srcOrd="1" destOrd="0" parTransId="{DFE361B9-2378-4021-84B9-01E3BFA48094}" sibTransId="{4CCC044B-66A0-4BE7-82F9-2F52B00B6F87}"/>
    <dgm:cxn modelId="{A5727951-36C0-4013-9229-848208716C48}" type="presOf" srcId="{D068EF99-FC29-46DD-9A08-C68828D1655A}" destId="{6BBCE6B1-3392-415E-A46D-422CF9ACBF3E}" srcOrd="0" destOrd="0" presId="urn:microsoft.com/office/officeart/2005/8/layout/hierarchy5"/>
    <dgm:cxn modelId="{7BEDA951-B8E7-4740-81C6-525203F0C40F}" srcId="{1A6F7ABC-2A87-4D42-8710-D57F2F2E0E20}" destId="{F14256CC-5BAF-4E09-B76C-56477B3CC238}" srcOrd="0" destOrd="0" parTransId="{679067B5-C800-4065-A277-9D9273DE3662}" sibTransId="{30868C67-783F-43EE-BF2F-E5916F178F02}"/>
    <dgm:cxn modelId="{8433DA71-7EF1-4B36-B90F-AA2394583D80}" type="presOf" srcId="{9C3F638B-7C91-478F-B1C2-5E3915394928}" destId="{DA2C392C-4835-419E-971B-B79FA83B600A}" srcOrd="0" destOrd="0" presId="urn:microsoft.com/office/officeart/2005/8/layout/hierarchy5"/>
    <dgm:cxn modelId="{D0114372-394F-4038-BDA6-29693A4060D1}" type="presOf" srcId="{B9FB7AF6-4A96-46B2-B761-3D76B69B6117}" destId="{DEBDE54B-1D12-476E-AB61-546062607572}" srcOrd="0" destOrd="0" presId="urn:microsoft.com/office/officeart/2005/8/layout/hierarchy5"/>
    <dgm:cxn modelId="{CB9D6475-9CE9-48A5-A814-FD9A23E8CF76}" srcId="{F14256CC-5BAF-4E09-B76C-56477B3CC238}" destId="{8F8DB50D-777C-47B6-9B49-35FADE63CC3F}" srcOrd="0" destOrd="0" parTransId="{9C3F638B-7C91-478F-B1C2-5E3915394928}" sibTransId="{62B2DF0F-7B37-4EE7-95D0-BA66B73D4C41}"/>
    <dgm:cxn modelId="{36CF8155-A326-4D31-8C1D-CF430724BFB6}" type="presOf" srcId="{EE6394F5-7E49-444F-8AC1-345B434BF139}" destId="{396F2348-D228-4A5C-B5BC-7FCC2CF38EBD}" srcOrd="0" destOrd="0" presId="urn:microsoft.com/office/officeart/2005/8/layout/hierarchy5"/>
    <dgm:cxn modelId="{4C807E77-1BCC-4428-9AAF-F3E21A3BAB95}" srcId="{9E83DFC3-C812-4806-BB09-3F456EDFF1A4}" destId="{F3DA1754-FA6F-41C9-AB3D-D55688D7833F}" srcOrd="0" destOrd="0" parTransId="{98DCDE20-C84C-4224-AABF-FAADC74D1AAD}" sibTransId="{244B0A91-2EFB-4CDC-A6B4-EA4778F4F1B4}"/>
    <dgm:cxn modelId="{85D5707D-71CE-410A-9AFB-B8CF22D1CC7B}" type="presOf" srcId="{77751A18-24D2-4722-8A8C-90207FDE78B2}" destId="{2D3D9497-B553-4F9B-8FBA-C5EE17AACA6C}" srcOrd="0" destOrd="0" presId="urn:microsoft.com/office/officeart/2005/8/layout/hierarchy5"/>
    <dgm:cxn modelId="{E7F9E97D-B2DE-49E0-900E-B12486BA80CF}" type="presOf" srcId="{FCDC0FFD-10FA-435B-8EE9-8A89EB473F53}" destId="{CD493F0F-0FAB-4D1C-A788-AB1A227910FE}" srcOrd="1" destOrd="0" presId="urn:microsoft.com/office/officeart/2005/8/layout/hierarchy5"/>
    <dgm:cxn modelId="{A6124F80-C5AD-4D4A-A48D-935E4698838A}" type="presOf" srcId="{474909FF-4F17-49A7-8FCE-942CCBB72FA6}" destId="{A5AD2DF1-A51C-4941-A789-BFE50C26ECF4}" srcOrd="0" destOrd="0" presId="urn:microsoft.com/office/officeart/2005/8/layout/hierarchy5"/>
    <dgm:cxn modelId="{9C651B81-6091-403F-9587-5F29C5A6C1E3}" srcId="{1DA540DA-5F7B-402B-B758-656C97F8E33F}" destId="{48CE2660-D934-487F-96CF-8C981033852D}" srcOrd="0" destOrd="0" parTransId="{32B7614A-9011-4F76-A1D2-5F7678A2EAFE}" sibTransId="{C53D56F6-E6F3-4FEC-8864-8B7B47665C79}"/>
    <dgm:cxn modelId="{7B566584-A5BA-48F7-998F-E2CCB527EA0F}" srcId="{1DA540DA-5F7B-402B-B758-656C97F8E33F}" destId="{9E83DFC3-C812-4806-BB09-3F456EDFF1A4}" srcOrd="1" destOrd="0" parTransId="{148DAF73-F801-4482-B29A-24E279CDC99A}" sibTransId="{61253367-2705-4961-BD39-D9C7D29A5C7D}"/>
    <dgm:cxn modelId="{A7F62487-DE16-4B03-A5A4-5D940493A4BE}" type="presOf" srcId="{EAFD0D4A-6E5F-41B2-AE0B-7406C6CED430}" destId="{604E9EC1-14B4-4375-8F51-59277551A8F7}" srcOrd="0" destOrd="0" presId="urn:microsoft.com/office/officeart/2005/8/layout/hierarchy5"/>
    <dgm:cxn modelId="{8113A18B-FFC5-4936-88C9-87CE79C042E5}" type="presOf" srcId="{6284CF8D-3532-4BF6-82F5-50BFED6E79B9}" destId="{79C1C79D-D929-48AE-A6AD-A7B1FCAC2E46}" srcOrd="1" destOrd="0" presId="urn:microsoft.com/office/officeart/2005/8/layout/hierarchy5"/>
    <dgm:cxn modelId="{0B22708C-BE00-4F50-B005-3B390C91BCAE}" type="presOf" srcId="{5E191DC5-479E-4190-A1D6-398C855A20A1}" destId="{694309A3-6684-4623-B16B-1311CE4876C1}" srcOrd="1" destOrd="0" presId="urn:microsoft.com/office/officeart/2005/8/layout/hierarchy5"/>
    <dgm:cxn modelId="{2CA50A90-CCB8-4EC0-9B23-85733569A68B}" type="presOf" srcId="{202CB464-CEBD-4DAE-BCC1-72E8B499C54A}" destId="{EA02C354-5377-4281-A7C1-155C0E719159}" srcOrd="0" destOrd="0" presId="urn:microsoft.com/office/officeart/2005/8/layout/hierarchy5"/>
    <dgm:cxn modelId="{E9D82793-78AA-4B4D-8CD9-E59F4B5376F9}" type="presOf" srcId="{5E191DC5-479E-4190-A1D6-398C855A20A1}" destId="{1D88DB23-2164-49E3-837D-E208E0867FBD}" srcOrd="0" destOrd="0" presId="urn:microsoft.com/office/officeart/2005/8/layout/hierarchy5"/>
    <dgm:cxn modelId="{66D1F494-695A-40D6-891E-8714577DB5CC}" type="presOf" srcId="{48CE2660-D934-487F-96CF-8C981033852D}" destId="{CABE8B1A-04BC-448B-850A-B21D524CA0DB}" srcOrd="0" destOrd="0" presId="urn:microsoft.com/office/officeart/2005/8/layout/hierarchy5"/>
    <dgm:cxn modelId="{4665DB95-86DC-4E25-B8FF-AF1822FCA27E}" type="presOf" srcId="{880AC947-381F-4A43-9FC4-3EBD0EC1B3D5}" destId="{63754846-E337-4B6E-B268-4189445CBE03}" srcOrd="0" destOrd="0" presId="urn:microsoft.com/office/officeart/2005/8/layout/hierarchy5"/>
    <dgm:cxn modelId="{13611797-A1E1-41B0-B07C-85663548DC2C}" type="presOf" srcId="{32B7614A-9011-4F76-A1D2-5F7678A2EAFE}" destId="{992F762C-F822-434E-8308-DFD08335D74F}" srcOrd="0" destOrd="0" presId="urn:microsoft.com/office/officeart/2005/8/layout/hierarchy5"/>
    <dgm:cxn modelId="{2015619C-E298-4D02-B4F2-2F7862541F44}" type="presOf" srcId="{DFE361B9-2378-4021-84B9-01E3BFA48094}" destId="{08380FFD-3BA7-4B1B-AF8F-7848AA7620C1}" srcOrd="0" destOrd="0" presId="urn:microsoft.com/office/officeart/2005/8/layout/hierarchy5"/>
    <dgm:cxn modelId="{C55CC5A0-D1F4-453F-8740-88BDA024F095}" type="presOf" srcId="{3EB8E869-E995-4EA8-AB03-EC66DE95C70A}" destId="{D3822236-4B01-4FA4-BC4B-F1E8546EC3E5}" srcOrd="0" destOrd="0" presId="urn:microsoft.com/office/officeart/2005/8/layout/hierarchy5"/>
    <dgm:cxn modelId="{7463A9A3-483E-470D-B5BC-EF5C33F7D797}" type="presOf" srcId="{0A423C96-B96B-437C-B520-3EC461FB4327}" destId="{912732C0-2668-4D79-B8D4-3B18BD1D1C51}" srcOrd="0" destOrd="0" presId="urn:microsoft.com/office/officeart/2005/8/layout/hierarchy5"/>
    <dgm:cxn modelId="{F184BAA5-FB3D-440F-B302-2CA01EBBE032}" type="presOf" srcId="{80561E8D-8D5F-469C-9FB4-88A328F4BEB4}" destId="{33B4C5B7-91C1-4250-A87A-C5FE6B7D5989}" srcOrd="0" destOrd="0" presId="urn:microsoft.com/office/officeart/2005/8/layout/hierarchy5"/>
    <dgm:cxn modelId="{44E84BA9-8894-4504-9E6E-D6C0E8253814}" srcId="{1A6F7ABC-2A87-4D42-8710-D57F2F2E0E20}" destId="{12EF50DA-B834-4525-B866-0487DCAB6CAF}" srcOrd="1" destOrd="0" parTransId="{FA616E09-51C2-4ECE-B433-478F3D578EEE}" sibTransId="{ADE2A01F-CBE9-47E9-8FE9-ADE1EF2625CA}"/>
    <dgm:cxn modelId="{1B855DAC-2532-41C7-BF02-C63F2C4A8EE5}" type="presOf" srcId="{D9A8FE34-C299-4E59-B83B-497D22C6F0DD}" destId="{C625447F-EE16-48C9-8D21-BA3B361AA8DB}" srcOrd="1" destOrd="0" presId="urn:microsoft.com/office/officeart/2005/8/layout/hierarchy5"/>
    <dgm:cxn modelId="{F20F46AD-4C3E-46EE-BED4-2F07CB0E8000}" type="presOf" srcId="{C78EC1B5-0EDB-4B97-AB5E-4C12E7490A12}" destId="{F1911322-3DF0-48A5-8DA3-8F0BE42E9F18}" srcOrd="0" destOrd="0" presId="urn:microsoft.com/office/officeart/2005/8/layout/hierarchy5"/>
    <dgm:cxn modelId="{676441AF-354E-43D0-901C-B27B2CCD961E}" srcId="{C78EC1B5-0EDB-4B97-AB5E-4C12E7490A12}" destId="{D068EF99-FC29-46DD-9A08-C68828D1655A}" srcOrd="1" destOrd="0" parTransId="{80561E8D-8D5F-469C-9FB4-88A328F4BEB4}" sibTransId="{FFC895FF-F221-43B3-B40D-F36262F42CF4}"/>
    <dgm:cxn modelId="{74675AB2-0722-403C-AEA9-03676452AA07}" type="presOf" srcId="{9C3F638B-7C91-478F-B1C2-5E3915394928}" destId="{492D6244-15D3-42F0-8E65-ACB72CF5CE22}" srcOrd="1" destOrd="0" presId="urn:microsoft.com/office/officeart/2005/8/layout/hierarchy5"/>
    <dgm:cxn modelId="{0F358DB2-091C-4997-B09C-63E9B949CB80}" type="presOf" srcId="{A3FE6F21-111F-4916-B37B-9F2FFF377C69}" destId="{68EB5F4F-05A7-4156-955D-BE099B229F88}" srcOrd="1" destOrd="0" presId="urn:microsoft.com/office/officeart/2005/8/layout/hierarchy5"/>
    <dgm:cxn modelId="{EA21B8B3-144A-410C-94B7-5912AB356405}" type="presOf" srcId="{C155CBE0-C313-48A3-A677-CF290E7A2D9E}" destId="{147A151A-F0F6-4269-A9F7-5F720158331A}" srcOrd="0" destOrd="0" presId="urn:microsoft.com/office/officeart/2005/8/layout/hierarchy5"/>
    <dgm:cxn modelId="{49F2BCB7-662E-481B-8245-D4642162389D}" type="presOf" srcId="{80561E8D-8D5F-469C-9FB4-88A328F4BEB4}" destId="{41BBA273-9125-4F30-BA9F-E1D7CAF26C91}" srcOrd="1" destOrd="0" presId="urn:microsoft.com/office/officeart/2005/8/layout/hierarchy5"/>
    <dgm:cxn modelId="{B18235B9-0E9D-4FE4-8DFF-63EA250309FD}" type="presOf" srcId="{DFE361B9-2378-4021-84B9-01E3BFA48094}" destId="{68D40110-BE36-4763-B7A5-A05EFBF19CF9}" srcOrd="1" destOrd="0" presId="urn:microsoft.com/office/officeart/2005/8/layout/hierarchy5"/>
    <dgm:cxn modelId="{B079BDB9-210D-4BF9-A5FF-B54F85977EDE}" srcId="{C78EC1B5-0EDB-4B97-AB5E-4C12E7490A12}" destId="{202CB464-CEBD-4DAE-BCC1-72E8B499C54A}" srcOrd="0" destOrd="0" parTransId="{EAFD0D4A-6E5F-41B2-AE0B-7406C6CED430}" sibTransId="{FA0E8C03-D4F5-415F-9A90-352D39CE0D44}"/>
    <dgm:cxn modelId="{B5090EBA-43CA-4EE6-B004-B0FA9BF467A7}" srcId="{8019FFB6-997F-424F-92EF-6F6FAC87CA25}" destId="{1A6F7ABC-2A87-4D42-8710-D57F2F2E0E20}" srcOrd="0" destOrd="0" parTransId="{7436703F-0C96-4CCA-8B9F-D592DE64D668}" sibTransId="{E7F10029-359E-4A5F-837E-F659CFECDD0D}"/>
    <dgm:cxn modelId="{86B98EBB-02BA-4FBE-80BF-768FCF851E77}" type="presOf" srcId="{AB234FCA-4F3D-4480-A830-054A57C9E26F}" destId="{46EC936C-3967-4593-8279-070766225AA2}" srcOrd="0" destOrd="0" presId="urn:microsoft.com/office/officeart/2005/8/layout/hierarchy5"/>
    <dgm:cxn modelId="{3178F0C6-307A-41C1-B92C-9C10D368E5E0}" type="presOf" srcId="{32B7614A-9011-4F76-A1D2-5F7678A2EAFE}" destId="{EE4AE549-63D1-4EE6-8241-693003A635AD}" srcOrd="1" destOrd="0" presId="urn:microsoft.com/office/officeart/2005/8/layout/hierarchy5"/>
    <dgm:cxn modelId="{985F65CA-9395-481A-AA97-275173AAF22F}" type="presOf" srcId="{4A7C0802-855E-458B-9375-BBC7C1942FB6}" destId="{C950CBE1-8B96-4772-AB17-F8958ED4DD0D}" srcOrd="1" destOrd="0" presId="urn:microsoft.com/office/officeart/2005/8/layout/hierarchy5"/>
    <dgm:cxn modelId="{80A8ECD0-A47C-4671-83CD-85E37CA11337}" type="presOf" srcId="{679067B5-C800-4065-A277-9D9273DE3662}" destId="{A7423B34-253F-4F2F-8147-6A9893AA98B3}" srcOrd="0" destOrd="0" presId="urn:microsoft.com/office/officeart/2005/8/layout/hierarchy5"/>
    <dgm:cxn modelId="{D77461D1-30AA-42AA-80CF-4F31912DE663}" type="presOf" srcId="{864765AF-1E64-4404-AF9F-72F7348156D9}" destId="{E05C0D16-6F1A-4626-A886-8F87296C4FFA}" srcOrd="1" destOrd="0" presId="urn:microsoft.com/office/officeart/2005/8/layout/hierarchy5"/>
    <dgm:cxn modelId="{AF9FD7D2-215D-42C5-84C4-E0B92B1D8D5C}" srcId="{8F8DB50D-777C-47B6-9B49-35FADE63CC3F}" destId="{AB234FCA-4F3D-4480-A830-054A57C9E26F}" srcOrd="0" destOrd="0" parTransId="{3EB8E869-E995-4EA8-AB03-EC66DE95C70A}" sibTransId="{E8AEC7BA-1EF9-43B2-93AA-3D81C9E0E05D}"/>
    <dgm:cxn modelId="{B930DED2-7F2A-494D-8B6B-1C1C56160EB0}" type="presOf" srcId="{FA616E09-51C2-4ECE-B433-478F3D578EEE}" destId="{4B06221F-4B9B-476C-BED7-FD0360F14D26}" srcOrd="0" destOrd="0" presId="urn:microsoft.com/office/officeart/2005/8/layout/hierarchy5"/>
    <dgm:cxn modelId="{2E7701DC-78CF-4481-A819-4FC2416BB285}" type="presOf" srcId="{12EF50DA-B834-4525-B866-0487DCAB6CAF}" destId="{13177871-8653-4EA3-8865-3C95233E68D8}" srcOrd="0" destOrd="0" presId="urn:microsoft.com/office/officeart/2005/8/layout/hierarchy5"/>
    <dgm:cxn modelId="{747EC3DD-3522-44AF-B0AF-CD981312A183}" srcId="{8F8DB50D-777C-47B6-9B49-35FADE63CC3F}" destId="{9B36D75C-A96F-4C3D-AA98-7736378BB90F}" srcOrd="1" destOrd="0" parTransId="{A3FE6F21-111F-4916-B37B-9F2FFF377C69}" sibTransId="{C58E8DC0-CA22-4788-AA3D-154D997B07F4}"/>
    <dgm:cxn modelId="{2F8506E1-B29C-4AFA-AA8A-2C1B98C92B0E}" type="presOf" srcId="{EE6394F5-7E49-444F-8AC1-345B434BF139}" destId="{F1FE690F-E6D2-4A19-9293-CB268A5C185F}" srcOrd="1" destOrd="0" presId="urn:microsoft.com/office/officeart/2005/8/layout/hierarchy5"/>
    <dgm:cxn modelId="{0AAC76E3-C245-41AB-9825-AEF56624094D}" type="presOf" srcId="{98DCDE20-C84C-4224-AABF-FAADC74D1AAD}" destId="{6779B22A-DB0E-46ED-90F3-A8F9E4FD019F}" srcOrd="0" destOrd="0" presId="urn:microsoft.com/office/officeart/2005/8/layout/hierarchy5"/>
    <dgm:cxn modelId="{913E1EE4-C7F8-4EF1-9E6B-B623773690F2}" srcId="{D13259F7-16A4-4543-A0D1-DEE5557BB98D}" destId="{105A494B-E6A6-4DE7-BD38-B53AC1CA5061}" srcOrd="1" destOrd="0" parTransId="{864765AF-1E64-4404-AF9F-72F7348156D9}" sibTransId="{19FC780C-7117-42ED-B304-D2B15474D32B}"/>
    <dgm:cxn modelId="{526CEFE4-A63A-4038-933F-3F2100462082}" srcId="{9E83DFC3-C812-4806-BB09-3F456EDFF1A4}" destId="{0A423C96-B96B-437C-B520-3EC461FB4327}" srcOrd="1" destOrd="0" parTransId="{D1941993-ED2C-4E74-8364-6E0DA6639929}" sibTransId="{BA05B73E-B413-4EA2-B09E-FEF029239723}"/>
    <dgm:cxn modelId="{1DA62AE5-CD98-4562-994B-1C9500985D7C}" type="presOf" srcId="{B9FB7AF6-4A96-46B2-B761-3D76B69B6117}" destId="{C4B4C2AA-1BBC-4F1B-9B6D-D8E90213589B}" srcOrd="1" destOrd="0" presId="urn:microsoft.com/office/officeart/2005/8/layout/hierarchy5"/>
    <dgm:cxn modelId="{DF1F7EE6-556A-485B-A8F7-4C15790A27D4}" srcId="{4896E048-94A7-4C52-8F03-5C056EC767BB}" destId="{5D5E0990-AF0C-46D5-ACB9-C2626713A184}" srcOrd="1" destOrd="0" parTransId="{EE6394F5-7E49-444F-8AC1-345B434BF139}" sibTransId="{B1174C96-A994-46AE-AEB5-9A8B517240EB}"/>
    <dgm:cxn modelId="{5C25FAE6-C89C-47C3-8386-769B0994D62E}" type="presOf" srcId="{D9A8FE34-C299-4E59-B83B-497D22C6F0DD}" destId="{B8A44D1E-E225-49C9-AC7D-1B796EA2E4A0}" srcOrd="0" destOrd="0" presId="urn:microsoft.com/office/officeart/2005/8/layout/hierarchy5"/>
    <dgm:cxn modelId="{137304EF-FE9C-4EC4-BEAF-E9180F7B2627}" type="presOf" srcId="{6284CF8D-3532-4BF6-82F5-50BFED6E79B9}" destId="{2BCA2315-9008-4DCA-A0F2-67648220CEFC}" srcOrd="0" destOrd="0" presId="urn:microsoft.com/office/officeart/2005/8/layout/hierarchy5"/>
    <dgm:cxn modelId="{099580EF-531B-4FCA-BBE2-BA41DB74FBB5}" type="presOf" srcId="{105A494B-E6A6-4DE7-BD38-B53AC1CA5061}" destId="{E9069FBF-A13A-471C-AB5C-D82A2B118016}" srcOrd="0" destOrd="0" presId="urn:microsoft.com/office/officeart/2005/8/layout/hierarchy5"/>
    <dgm:cxn modelId="{FB8FCEF6-46DD-45F2-9C39-B4C22D28DBEA}" type="presOf" srcId="{FA616E09-51C2-4ECE-B433-478F3D578EEE}" destId="{202AD94C-46C0-48C2-B638-4852C206976E}" srcOrd="1" destOrd="0" presId="urn:microsoft.com/office/officeart/2005/8/layout/hierarchy5"/>
    <dgm:cxn modelId="{35911EFA-1A43-43A2-BD4F-2BCCA180B699}" type="presOf" srcId="{8019FFB6-997F-424F-92EF-6F6FAC87CA25}" destId="{B58B23FC-127E-4D3B-9651-F78BF8146C31}" srcOrd="0" destOrd="0" presId="urn:microsoft.com/office/officeart/2005/8/layout/hierarchy5"/>
    <dgm:cxn modelId="{91BB7AFE-1FA1-4ACD-9AE1-E00D975B876E}" type="presOf" srcId="{D13259F7-16A4-4543-A0D1-DEE5557BB98D}" destId="{952F5FAC-D190-49D9-B555-89D89E67B42D}" srcOrd="0" destOrd="0" presId="urn:microsoft.com/office/officeart/2005/8/layout/hierarchy5"/>
    <dgm:cxn modelId="{85BB04BD-FCB1-48FA-A5CA-A48C90B17F95}" type="presParOf" srcId="{B58B23FC-127E-4D3B-9651-F78BF8146C31}" destId="{9FE44780-CD69-47C3-8A31-BB1BFC87BC78}" srcOrd="0" destOrd="0" presId="urn:microsoft.com/office/officeart/2005/8/layout/hierarchy5"/>
    <dgm:cxn modelId="{182595AA-926A-44A4-BBD9-955079238062}" type="presParOf" srcId="{9FE44780-CD69-47C3-8A31-BB1BFC87BC78}" destId="{53484F3C-26D9-4BA7-9ACC-8D28F10DAF02}" srcOrd="0" destOrd="0" presId="urn:microsoft.com/office/officeart/2005/8/layout/hierarchy5"/>
    <dgm:cxn modelId="{B15D32FD-43AA-4807-9A7F-E94F22E267F8}" type="presParOf" srcId="{53484F3C-26D9-4BA7-9ACC-8D28F10DAF02}" destId="{59875FEB-02B6-4485-9C54-10AECB85327F}" srcOrd="0" destOrd="0" presId="urn:microsoft.com/office/officeart/2005/8/layout/hierarchy5"/>
    <dgm:cxn modelId="{5A2CDCE4-858F-4AF8-83D2-4F50D8545080}" type="presParOf" srcId="{59875FEB-02B6-4485-9C54-10AECB85327F}" destId="{04A6129A-D716-4A96-9743-F3E3F9F40951}" srcOrd="0" destOrd="0" presId="urn:microsoft.com/office/officeart/2005/8/layout/hierarchy5"/>
    <dgm:cxn modelId="{298D8836-4C7B-4D03-B23E-95713EC4AC5F}" type="presParOf" srcId="{59875FEB-02B6-4485-9C54-10AECB85327F}" destId="{06898ADF-2754-4613-8E49-CB47DA933FA5}" srcOrd="1" destOrd="0" presId="urn:microsoft.com/office/officeart/2005/8/layout/hierarchy5"/>
    <dgm:cxn modelId="{2DBDBE5F-25BB-4D90-8DD8-8230209C186D}" type="presParOf" srcId="{06898ADF-2754-4613-8E49-CB47DA933FA5}" destId="{A7423B34-253F-4F2F-8147-6A9893AA98B3}" srcOrd="0" destOrd="0" presId="urn:microsoft.com/office/officeart/2005/8/layout/hierarchy5"/>
    <dgm:cxn modelId="{96B9BC46-3F3D-465B-A019-7CA4846E583E}" type="presParOf" srcId="{A7423B34-253F-4F2F-8147-6A9893AA98B3}" destId="{F61F4D73-45AF-4D20-9F5F-BF2025325BD9}" srcOrd="0" destOrd="0" presId="urn:microsoft.com/office/officeart/2005/8/layout/hierarchy5"/>
    <dgm:cxn modelId="{35F7061C-4CBF-4785-849F-8339463BBF72}" type="presParOf" srcId="{06898ADF-2754-4613-8E49-CB47DA933FA5}" destId="{1A514775-CFAD-41E1-ABE3-990E701BE7AD}" srcOrd="1" destOrd="0" presId="urn:microsoft.com/office/officeart/2005/8/layout/hierarchy5"/>
    <dgm:cxn modelId="{7D192A36-9511-4D84-B4A8-A07D7C7AC8FE}" type="presParOf" srcId="{1A514775-CFAD-41E1-ABE3-990E701BE7AD}" destId="{1ACC461E-C22A-4A3E-B28F-074EF2A24A0B}" srcOrd="0" destOrd="0" presId="urn:microsoft.com/office/officeart/2005/8/layout/hierarchy5"/>
    <dgm:cxn modelId="{D14EDD93-13FC-4714-A322-65696B322E83}" type="presParOf" srcId="{1A514775-CFAD-41E1-ABE3-990E701BE7AD}" destId="{994BDC4B-0D94-4FC7-A9E9-402328AE1814}" srcOrd="1" destOrd="0" presId="urn:microsoft.com/office/officeart/2005/8/layout/hierarchy5"/>
    <dgm:cxn modelId="{7F1D1A17-4EEC-429C-9568-93CAA55F03F6}" type="presParOf" srcId="{994BDC4B-0D94-4FC7-A9E9-402328AE1814}" destId="{DA2C392C-4835-419E-971B-B79FA83B600A}" srcOrd="0" destOrd="0" presId="urn:microsoft.com/office/officeart/2005/8/layout/hierarchy5"/>
    <dgm:cxn modelId="{9D492248-9553-45C7-947F-FDDBF81E5BE7}" type="presParOf" srcId="{DA2C392C-4835-419E-971B-B79FA83B600A}" destId="{492D6244-15D3-42F0-8E65-ACB72CF5CE22}" srcOrd="0" destOrd="0" presId="urn:microsoft.com/office/officeart/2005/8/layout/hierarchy5"/>
    <dgm:cxn modelId="{9A79DF61-CA0E-4E84-864F-F6E8BBC41C63}" type="presParOf" srcId="{994BDC4B-0D94-4FC7-A9E9-402328AE1814}" destId="{4DE1C32D-57A4-4B5E-A721-E921AAF7FD25}" srcOrd="1" destOrd="0" presId="urn:microsoft.com/office/officeart/2005/8/layout/hierarchy5"/>
    <dgm:cxn modelId="{5BAF023A-6C21-4D0B-BF8C-B3D0141D1405}" type="presParOf" srcId="{4DE1C32D-57A4-4B5E-A721-E921AAF7FD25}" destId="{F9E535D4-3701-40C5-A92B-A8E45A96893E}" srcOrd="0" destOrd="0" presId="urn:microsoft.com/office/officeart/2005/8/layout/hierarchy5"/>
    <dgm:cxn modelId="{B8C4F516-82D2-4226-B6A9-BF4C17F2A0B5}" type="presParOf" srcId="{4DE1C32D-57A4-4B5E-A721-E921AAF7FD25}" destId="{D7D6082F-7099-488E-A5D0-93B64DA17C5F}" srcOrd="1" destOrd="0" presId="urn:microsoft.com/office/officeart/2005/8/layout/hierarchy5"/>
    <dgm:cxn modelId="{DC9E1CD0-9BA5-475D-A242-AC4177F72BBA}" type="presParOf" srcId="{D7D6082F-7099-488E-A5D0-93B64DA17C5F}" destId="{D3822236-4B01-4FA4-BC4B-F1E8546EC3E5}" srcOrd="0" destOrd="0" presId="urn:microsoft.com/office/officeart/2005/8/layout/hierarchy5"/>
    <dgm:cxn modelId="{38D4E766-1E02-4FED-B2CE-7A736D2BA966}" type="presParOf" srcId="{D3822236-4B01-4FA4-BC4B-F1E8546EC3E5}" destId="{93B12768-28B7-4031-A557-6AFAE89445F4}" srcOrd="0" destOrd="0" presId="urn:microsoft.com/office/officeart/2005/8/layout/hierarchy5"/>
    <dgm:cxn modelId="{20F4FD39-22DB-4456-90C1-37FA37B2A006}" type="presParOf" srcId="{D7D6082F-7099-488E-A5D0-93B64DA17C5F}" destId="{C407F03D-CA55-48CC-9C1C-8686A3F0B522}" srcOrd="1" destOrd="0" presId="urn:microsoft.com/office/officeart/2005/8/layout/hierarchy5"/>
    <dgm:cxn modelId="{ACAB76C9-F183-470A-981E-F5BBC8E402BA}" type="presParOf" srcId="{C407F03D-CA55-48CC-9C1C-8686A3F0B522}" destId="{46EC936C-3967-4593-8279-070766225AA2}" srcOrd="0" destOrd="0" presId="urn:microsoft.com/office/officeart/2005/8/layout/hierarchy5"/>
    <dgm:cxn modelId="{ED63B670-0CEE-4D32-80EB-7D2AAA48F229}" type="presParOf" srcId="{C407F03D-CA55-48CC-9C1C-8686A3F0B522}" destId="{F136161E-8DD1-43A9-ACD4-663D3B23060F}" srcOrd="1" destOrd="0" presId="urn:microsoft.com/office/officeart/2005/8/layout/hierarchy5"/>
    <dgm:cxn modelId="{4E002EF8-C9CE-4C50-9BFE-92658397962C}" type="presParOf" srcId="{D7D6082F-7099-488E-A5D0-93B64DA17C5F}" destId="{A7606FFD-ED91-4090-914D-6A719748428B}" srcOrd="2" destOrd="0" presId="urn:microsoft.com/office/officeart/2005/8/layout/hierarchy5"/>
    <dgm:cxn modelId="{6071991A-5EEC-4949-A450-0EBF20B6DE7A}" type="presParOf" srcId="{A7606FFD-ED91-4090-914D-6A719748428B}" destId="{68EB5F4F-05A7-4156-955D-BE099B229F88}" srcOrd="0" destOrd="0" presId="urn:microsoft.com/office/officeart/2005/8/layout/hierarchy5"/>
    <dgm:cxn modelId="{FD1C652F-C4D6-4510-AF3A-8DE5F6BB99C1}" type="presParOf" srcId="{D7D6082F-7099-488E-A5D0-93B64DA17C5F}" destId="{15227EB1-9712-4791-92CD-C952D007A516}" srcOrd="3" destOrd="0" presId="urn:microsoft.com/office/officeart/2005/8/layout/hierarchy5"/>
    <dgm:cxn modelId="{67E79DC1-A3CB-4B6A-9551-666CF01F7729}" type="presParOf" srcId="{15227EB1-9712-4791-92CD-C952D007A516}" destId="{89584EE6-8C9D-4C93-B1FE-2BD933F7242D}" srcOrd="0" destOrd="0" presId="urn:microsoft.com/office/officeart/2005/8/layout/hierarchy5"/>
    <dgm:cxn modelId="{D3C0090A-B18A-4214-9D30-6ED273EDDB2E}" type="presParOf" srcId="{15227EB1-9712-4791-92CD-C952D007A516}" destId="{073CDC72-5BFA-4171-BC57-E777A3CABD1F}" srcOrd="1" destOrd="0" presId="urn:microsoft.com/office/officeart/2005/8/layout/hierarchy5"/>
    <dgm:cxn modelId="{EFD3B63E-1853-4866-BEF4-85886258BF43}" type="presParOf" srcId="{994BDC4B-0D94-4FC7-A9E9-402328AE1814}" destId="{B8A44D1E-E225-49C9-AC7D-1B796EA2E4A0}" srcOrd="2" destOrd="0" presId="urn:microsoft.com/office/officeart/2005/8/layout/hierarchy5"/>
    <dgm:cxn modelId="{471406A8-93BF-466D-9F8D-9B4D1D4942F0}" type="presParOf" srcId="{B8A44D1E-E225-49C9-AC7D-1B796EA2E4A0}" destId="{C625447F-EE16-48C9-8D21-BA3B361AA8DB}" srcOrd="0" destOrd="0" presId="urn:microsoft.com/office/officeart/2005/8/layout/hierarchy5"/>
    <dgm:cxn modelId="{EE99D21E-4A57-4C92-83A1-42264F68F53A}" type="presParOf" srcId="{994BDC4B-0D94-4FC7-A9E9-402328AE1814}" destId="{9147DF5F-4937-4613-893B-2BAA75B55B86}" srcOrd="3" destOrd="0" presId="urn:microsoft.com/office/officeart/2005/8/layout/hierarchy5"/>
    <dgm:cxn modelId="{F27EA244-0D54-4BEE-BDD7-09277A3C8E5F}" type="presParOf" srcId="{9147DF5F-4937-4613-893B-2BAA75B55B86}" destId="{F1911322-3DF0-48A5-8DA3-8F0BE42E9F18}" srcOrd="0" destOrd="0" presId="urn:microsoft.com/office/officeart/2005/8/layout/hierarchy5"/>
    <dgm:cxn modelId="{D12F674F-9A0D-4B6E-A5C6-A422DBC513DC}" type="presParOf" srcId="{9147DF5F-4937-4613-893B-2BAA75B55B86}" destId="{E7478E97-1704-4953-82CE-9EE9D94BD29A}" srcOrd="1" destOrd="0" presId="urn:microsoft.com/office/officeart/2005/8/layout/hierarchy5"/>
    <dgm:cxn modelId="{008F97EE-DE80-4E0B-B79B-5FD15EA2B4AC}" type="presParOf" srcId="{E7478E97-1704-4953-82CE-9EE9D94BD29A}" destId="{604E9EC1-14B4-4375-8F51-59277551A8F7}" srcOrd="0" destOrd="0" presId="urn:microsoft.com/office/officeart/2005/8/layout/hierarchy5"/>
    <dgm:cxn modelId="{356922C5-1601-45B1-8FC7-9599D85A97E4}" type="presParOf" srcId="{604E9EC1-14B4-4375-8F51-59277551A8F7}" destId="{D16DED4C-8895-4E07-AB6B-FD15C6B7786F}" srcOrd="0" destOrd="0" presId="urn:microsoft.com/office/officeart/2005/8/layout/hierarchy5"/>
    <dgm:cxn modelId="{6C073C3F-26B6-4282-ADBF-B1BB861E376E}" type="presParOf" srcId="{E7478E97-1704-4953-82CE-9EE9D94BD29A}" destId="{283F2716-E86D-4C84-BB89-915C14E98AA1}" srcOrd="1" destOrd="0" presId="urn:microsoft.com/office/officeart/2005/8/layout/hierarchy5"/>
    <dgm:cxn modelId="{C2276885-B66E-4665-9752-E3BC366C6956}" type="presParOf" srcId="{283F2716-E86D-4C84-BB89-915C14E98AA1}" destId="{EA02C354-5377-4281-A7C1-155C0E719159}" srcOrd="0" destOrd="0" presId="urn:microsoft.com/office/officeart/2005/8/layout/hierarchy5"/>
    <dgm:cxn modelId="{98D53B61-5D17-44C0-AAF1-4F1CDCBC1817}" type="presParOf" srcId="{283F2716-E86D-4C84-BB89-915C14E98AA1}" destId="{81C76A20-DD62-410F-8B96-22320BBC4530}" srcOrd="1" destOrd="0" presId="urn:microsoft.com/office/officeart/2005/8/layout/hierarchy5"/>
    <dgm:cxn modelId="{74B714B7-2D81-4FFE-94C0-608E0D93555C}" type="presParOf" srcId="{E7478E97-1704-4953-82CE-9EE9D94BD29A}" destId="{33B4C5B7-91C1-4250-A87A-C5FE6B7D5989}" srcOrd="2" destOrd="0" presId="urn:microsoft.com/office/officeart/2005/8/layout/hierarchy5"/>
    <dgm:cxn modelId="{7B17D027-F09B-468F-9399-2AA75D4BC6D4}" type="presParOf" srcId="{33B4C5B7-91C1-4250-A87A-C5FE6B7D5989}" destId="{41BBA273-9125-4F30-BA9F-E1D7CAF26C91}" srcOrd="0" destOrd="0" presId="urn:microsoft.com/office/officeart/2005/8/layout/hierarchy5"/>
    <dgm:cxn modelId="{175954FF-741D-48F8-8DA2-9F73962C0D02}" type="presParOf" srcId="{E7478E97-1704-4953-82CE-9EE9D94BD29A}" destId="{41BD4587-45B8-44D2-A91C-6558E5D95DC7}" srcOrd="3" destOrd="0" presId="urn:microsoft.com/office/officeart/2005/8/layout/hierarchy5"/>
    <dgm:cxn modelId="{C2149BC3-084B-4016-96B5-6726E436F37F}" type="presParOf" srcId="{41BD4587-45B8-44D2-A91C-6558E5D95DC7}" destId="{6BBCE6B1-3392-415E-A46D-422CF9ACBF3E}" srcOrd="0" destOrd="0" presId="urn:microsoft.com/office/officeart/2005/8/layout/hierarchy5"/>
    <dgm:cxn modelId="{4E67B46C-834B-4101-BA30-E31FC023EB5A}" type="presParOf" srcId="{41BD4587-45B8-44D2-A91C-6558E5D95DC7}" destId="{25F326E9-0AF5-40AE-83B4-76EBBF15A701}" srcOrd="1" destOrd="0" presId="urn:microsoft.com/office/officeart/2005/8/layout/hierarchy5"/>
    <dgm:cxn modelId="{B7E2E85E-1E57-46A3-BB24-2761C9859EBE}" type="presParOf" srcId="{06898ADF-2754-4613-8E49-CB47DA933FA5}" destId="{4B06221F-4B9B-476C-BED7-FD0360F14D26}" srcOrd="2" destOrd="0" presId="urn:microsoft.com/office/officeart/2005/8/layout/hierarchy5"/>
    <dgm:cxn modelId="{08623B0E-B53F-4846-B1C1-6759384DD65D}" type="presParOf" srcId="{4B06221F-4B9B-476C-BED7-FD0360F14D26}" destId="{202AD94C-46C0-48C2-B638-4852C206976E}" srcOrd="0" destOrd="0" presId="urn:microsoft.com/office/officeart/2005/8/layout/hierarchy5"/>
    <dgm:cxn modelId="{B18CB13D-BE80-44D9-BDAE-6C9C12493DBE}" type="presParOf" srcId="{06898ADF-2754-4613-8E49-CB47DA933FA5}" destId="{8D5DD145-C789-4312-AA10-BE75FE458DAE}" srcOrd="3" destOrd="0" presId="urn:microsoft.com/office/officeart/2005/8/layout/hierarchy5"/>
    <dgm:cxn modelId="{6E62493B-82D4-459E-B02D-B16103A3BF21}" type="presParOf" srcId="{8D5DD145-C789-4312-AA10-BE75FE458DAE}" destId="{13177871-8653-4EA3-8865-3C95233E68D8}" srcOrd="0" destOrd="0" presId="urn:microsoft.com/office/officeart/2005/8/layout/hierarchy5"/>
    <dgm:cxn modelId="{266B14C3-A302-4AED-A9CC-3CBBE1BD4214}" type="presParOf" srcId="{8D5DD145-C789-4312-AA10-BE75FE458DAE}" destId="{3CB8566E-CBB0-43C0-89F2-B45C2E4F8A8A}" srcOrd="1" destOrd="0" presId="urn:microsoft.com/office/officeart/2005/8/layout/hierarchy5"/>
    <dgm:cxn modelId="{2A16B84E-2A86-46B7-A0CA-939FD888B4CE}" type="presParOf" srcId="{3CB8566E-CBB0-43C0-89F2-B45C2E4F8A8A}" destId="{1D88DB23-2164-49E3-837D-E208E0867FBD}" srcOrd="0" destOrd="0" presId="urn:microsoft.com/office/officeart/2005/8/layout/hierarchy5"/>
    <dgm:cxn modelId="{16537245-6AF3-491D-ACFC-7A754F1DE3B8}" type="presParOf" srcId="{1D88DB23-2164-49E3-837D-E208E0867FBD}" destId="{694309A3-6684-4623-B16B-1311CE4876C1}" srcOrd="0" destOrd="0" presId="urn:microsoft.com/office/officeart/2005/8/layout/hierarchy5"/>
    <dgm:cxn modelId="{AA38FAC6-A65B-4B11-A546-F0B4067CBDF7}" type="presParOf" srcId="{3CB8566E-CBB0-43C0-89F2-B45C2E4F8A8A}" destId="{7603D89A-E611-46D3-AA07-636262EA8566}" srcOrd="1" destOrd="0" presId="urn:microsoft.com/office/officeart/2005/8/layout/hierarchy5"/>
    <dgm:cxn modelId="{4472EB47-5AC4-4FC9-AEE7-3A6F0D8A82F4}" type="presParOf" srcId="{7603D89A-E611-46D3-AA07-636262EA8566}" destId="{E49D5D23-5522-4360-88C5-B27EAF25BDB1}" srcOrd="0" destOrd="0" presId="urn:microsoft.com/office/officeart/2005/8/layout/hierarchy5"/>
    <dgm:cxn modelId="{69B947A6-EDCB-4C09-8858-6DBE40DB728B}" type="presParOf" srcId="{7603D89A-E611-46D3-AA07-636262EA8566}" destId="{537747C4-7209-48AA-A58C-72DAE89E599F}" srcOrd="1" destOrd="0" presId="urn:microsoft.com/office/officeart/2005/8/layout/hierarchy5"/>
    <dgm:cxn modelId="{94ED4C4E-58D3-4830-9AD6-13399031DDA0}" type="presParOf" srcId="{537747C4-7209-48AA-A58C-72DAE89E599F}" destId="{DEBDE54B-1D12-476E-AB61-546062607572}" srcOrd="0" destOrd="0" presId="urn:microsoft.com/office/officeart/2005/8/layout/hierarchy5"/>
    <dgm:cxn modelId="{1871E22D-61C8-4D24-B574-DB8C8CFB5D90}" type="presParOf" srcId="{DEBDE54B-1D12-476E-AB61-546062607572}" destId="{C4B4C2AA-1BBC-4F1B-9B6D-D8E90213589B}" srcOrd="0" destOrd="0" presId="urn:microsoft.com/office/officeart/2005/8/layout/hierarchy5"/>
    <dgm:cxn modelId="{CFFF72BA-F012-4529-8B05-601FFAAD125D}" type="presParOf" srcId="{537747C4-7209-48AA-A58C-72DAE89E599F}" destId="{5CCF1D98-E8D5-4937-B3B2-B32908BC9056}" srcOrd="1" destOrd="0" presId="urn:microsoft.com/office/officeart/2005/8/layout/hierarchy5"/>
    <dgm:cxn modelId="{6AA303BB-3642-435C-AA08-4689CB8CC290}" type="presParOf" srcId="{5CCF1D98-E8D5-4937-B3B2-B32908BC9056}" destId="{63754846-E337-4B6E-B268-4189445CBE03}" srcOrd="0" destOrd="0" presId="urn:microsoft.com/office/officeart/2005/8/layout/hierarchy5"/>
    <dgm:cxn modelId="{29C99CB5-2C48-4DE1-BA94-FE4D0A6665C0}" type="presParOf" srcId="{5CCF1D98-E8D5-4937-B3B2-B32908BC9056}" destId="{7BD47CE9-4478-415C-BD83-3DC76EB2765F}" srcOrd="1" destOrd="0" presId="urn:microsoft.com/office/officeart/2005/8/layout/hierarchy5"/>
    <dgm:cxn modelId="{6CB1F78C-6D22-44E2-9A98-6F10EC9FD9B1}" type="presParOf" srcId="{537747C4-7209-48AA-A58C-72DAE89E599F}" destId="{396F2348-D228-4A5C-B5BC-7FCC2CF38EBD}" srcOrd="2" destOrd="0" presId="urn:microsoft.com/office/officeart/2005/8/layout/hierarchy5"/>
    <dgm:cxn modelId="{FAC04F5A-E049-43F8-839A-14D01FD40A32}" type="presParOf" srcId="{396F2348-D228-4A5C-B5BC-7FCC2CF38EBD}" destId="{F1FE690F-E6D2-4A19-9293-CB268A5C185F}" srcOrd="0" destOrd="0" presId="urn:microsoft.com/office/officeart/2005/8/layout/hierarchy5"/>
    <dgm:cxn modelId="{F9F98E3C-4623-4E67-92AB-E3A188BBC1DA}" type="presParOf" srcId="{537747C4-7209-48AA-A58C-72DAE89E599F}" destId="{4172AB50-BAB7-4358-8E23-9E38906C2371}" srcOrd="3" destOrd="0" presId="urn:microsoft.com/office/officeart/2005/8/layout/hierarchy5"/>
    <dgm:cxn modelId="{0FDED322-EA42-4DA6-8657-2FF8F0FF4182}" type="presParOf" srcId="{4172AB50-BAB7-4358-8E23-9E38906C2371}" destId="{50EBE18E-1F2D-4182-BAA9-74CC0D3CE244}" srcOrd="0" destOrd="0" presId="urn:microsoft.com/office/officeart/2005/8/layout/hierarchy5"/>
    <dgm:cxn modelId="{4C797B8A-9011-4205-B6F5-1A344CDFA366}" type="presParOf" srcId="{4172AB50-BAB7-4358-8E23-9E38906C2371}" destId="{9DDC6C21-5738-4B9F-BC80-3023D70D8862}" srcOrd="1" destOrd="0" presId="urn:microsoft.com/office/officeart/2005/8/layout/hierarchy5"/>
    <dgm:cxn modelId="{E6E5C113-EA3F-44A8-9C4F-6D3C7DAE2085}" type="presParOf" srcId="{3CB8566E-CBB0-43C0-89F2-B45C2E4F8A8A}" destId="{08380FFD-3BA7-4B1B-AF8F-7848AA7620C1}" srcOrd="2" destOrd="0" presId="urn:microsoft.com/office/officeart/2005/8/layout/hierarchy5"/>
    <dgm:cxn modelId="{59D07D1B-621C-4925-9A0E-8A7BEA62F27B}" type="presParOf" srcId="{08380FFD-3BA7-4B1B-AF8F-7848AA7620C1}" destId="{68D40110-BE36-4763-B7A5-A05EFBF19CF9}" srcOrd="0" destOrd="0" presId="urn:microsoft.com/office/officeart/2005/8/layout/hierarchy5"/>
    <dgm:cxn modelId="{00FB3E82-9C6E-4173-857C-1A29F900A6AA}" type="presParOf" srcId="{3CB8566E-CBB0-43C0-89F2-B45C2E4F8A8A}" destId="{D06A70A1-C168-47F8-9A33-960C3C52128C}" srcOrd="3" destOrd="0" presId="urn:microsoft.com/office/officeart/2005/8/layout/hierarchy5"/>
    <dgm:cxn modelId="{A0CA7E7C-C397-440C-BA57-E75F67450009}" type="presParOf" srcId="{D06A70A1-C168-47F8-9A33-960C3C52128C}" destId="{952F5FAC-D190-49D9-B555-89D89E67B42D}" srcOrd="0" destOrd="0" presId="urn:microsoft.com/office/officeart/2005/8/layout/hierarchy5"/>
    <dgm:cxn modelId="{79CC9BD6-247B-4E9E-920C-B8EC1D383594}" type="presParOf" srcId="{D06A70A1-C168-47F8-9A33-960C3C52128C}" destId="{D70D9AF4-B76C-4B05-95ED-A2663803935A}" srcOrd="1" destOrd="0" presId="urn:microsoft.com/office/officeart/2005/8/layout/hierarchy5"/>
    <dgm:cxn modelId="{2CC42043-C044-4FA4-917F-FE51BCCBB318}" type="presParOf" srcId="{D70D9AF4-B76C-4B05-95ED-A2663803935A}" destId="{2BCA2315-9008-4DCA-A0F2-67648220CEFC}" srcOrd="0" destOrd="0" presId="urn:microsoft.com/office/officeart/2005/8/layout/hierarchy5"/>
    <dgm:cxn modelId="{BED4967B-D1DB-489C-9DC7-70214D86F0AC}" type="presParOf" srcId="{2BCA2315-9008-4DCA-A0F2-67648220CEFC}" destId="{79C1C79D-D929-48AE-A6AD-A7B1FCAC2E46}" srcOrd="0" destOrd="0" presId="urn:microsoft.com/office/officeart/2005/8/layout/hierarchy5"/>
    <dgm:cxn modelId="{1DC2D46F-E902-4651-855F-7A25C60E389E}" type="presParOf" srcId="{D70D9AF4-B76C-4B05-95ED-A2663803935A}" destId="{FB2966C4-7F88-4504-A4A3-FDDF73BACE16}" srcOrd="1" destOrd="0" presId="urn:microsoft.com/office/officeart/2005/8/layout/hierarchy5"/>
    <dgm:cxn modelId="{6E11ADB7-A0D1-4120-ABFD-2EE7C77A8486}" type="presParOf" srcId="{FB2966C4-7F88-4504-A4A3-FDDF73BACE16}" destId="{2D3D9497-B553-4F9B-8FBA-C5EE17AACA6C}" srcOrd="0" destOrd="0" presId="urn:microsoft.com/office/officeart/2005/8/layout/hierarchy5"/>
    <dgm:cxn modelId="{5F550FF2-3727-4A34-8877-7E72342B64E5}" type="presParOf" srcId="{FB2966C4-7F88-4504-A4A3-FDDF73BACE16}" destId="{6A01FD8D-7C35-49AC-857E-F7AFFDB5C2C2}" srcOrd="1" destOrd="0" presId="urn:microsoft.com/office/officeart/2005/8/layout/hierarchy5"/>
    <dgm:cxn modelId="{AD0E4E06-AF07-4A95-86C9-47CE6ACFF608}" type="presParOf" srcId="{D70D9AF4-B76C-4B05-95ED-A2663803935A}" destId="{BB6C7157-FE14-4592-9003-797FF8A1D5A6}" srcOrd="2" destOrd="0" presId="urn:microsoft.com/office/officeart/2005/8/layout/hierarchy5"/>
    <dgm:cxn modelId="{597EF4FE-1733-4D36-B382-60042EBF91AD}" type="presParOf" srcId="{BB6C7157-FE14-4592-9003-797FF8A1D5A6}" destId="{E05C0D16-6F1A-4626-A886-8F87296C4FFA}" srcOrd="0" destOrd="0" presId="urn:microsoft.com/office/officeart/2005/8/layout/hierarchy5"/>
    <dgm:cxn modelId="{4515D776-7E60-48EB-8B8D-D0704404C440}" type="presParOf" srcId="{D70D9AF4-B76C-4B05-95ED-A2663803935A}" destId="{6982EC8A-10F0-4489-96EF-718641012247}" srcOrd="3" destOrd="0" presId="urn:microsoft.com/office/officeart/2005/8/layout/hierarchy5"/>
    <dgm:cxn modelId="{05FAA0AE-75E2-460F-984B-0C5ABA5BE8E5}" type="presParOf" srcId="{6982EC8A-10F0-4489-96EF-718641012247}" destId="{E9069FBF-A13A-471C-AB5C-D82A2B118016}" srcOrd="0" destOrd="0" presId="urn:microsoft.com/office/officeart/2005/8/layout/hierarchy5"/>
    <dgm:cxn modelId="{283DA642-35D5-4F52-8837-58A98350BD83}" type="presParOf" srcId="{6982EC8A-10F0-4489-96EF-718641012247}" destId="{A917997E-16EA-486B-901C-07B3A467CFFE}" srcOrd="1" destOrd="0" presId="urn:microsoft.com/office/officeart/2005/8/layout/hierarchy5"/>
    <dgm:cxn modelId="{35302C84-52BC-4EAD-8866-18FE47B5A35F}" type="presParOf" srcId="{06898ADF-2754-4613-8E49-CB47DA933FA5}" destId="{C5664410-3F11-4361-A0E0-F39928BE4226}" srcOrd="4" destOrd="0" presId="urn:microsoft.com/office/officeart/2005/8/layout/hierarchy5"/>
    <dgm:cxn modelId="{E61295BA-22A0-4C6D-829F-B879F495D03E}" type="presParOf" srcId="{C5664410-3F11-4361-A0E0-F39928BE4226}" destId="{C950CBE1-8B96-4772-AB17-F8958ED4DD0D}" srcOrd="0" destOrd="0" presId="urn:microsoft.com/office/officeart/2005/8/layout/hierarchy5"/>
    <dgm:cxn modelId="{161D4242-142A-41DE-8CA7-A8A03D3A9D9D}" type="presParOf" srcId="{06898ADF-2754-4613-8E49-CB47DA933FA5}" destId="{9ECA5889-4DD8-4517-A2DE-46861DE3C121}" srcOrd="5" destOrd="0" presId="urn:microsoft.com/office/officeart/2005/8/layout/hierarchy5"/>
    <dgm:cxn modelId="{7178B192-D7B5-4D00-8D4B-A2A01A037B40}" type="presParOf" srcId="{9ECA5889-4DD8-4517-A2DE-46861DE3C121}" destId="{9DC03160-1A96-46E2-A4A4-73D98CE00F24}" srcOrd="0" destOrd="0" presId="urn:microsoft.com/office/officeart/2005/8/layout/hierarchy5"/>
    <dgm:cxn modelId="{25C61770-CDFD-4921-8E56-B50EFDE61CE4}" type="presParOf" srcId="{9ECA5889-4DD8-4517-A2DE-46861DE3C121}" destId="{7FECE354-0889-499B-BA2D-D8154794C242}" srcOrd="1" destOrd="0" presId="urn:microsoft.com/office/officeart/2005/8/layout/hierarchy5"/>
    <dgm:cxn modelId="{E8D6F650-0BED-424B-A22A-87EB57910CE0}" type="presParOf" srcId="{7FECE354-0889-499B-BA2D-D8154794C242}" destId="{992F762C-F822-434E-8308-DFD08335D74F}" srcOrd="0" destOrd="0" presId="urn:microsoft.com/office/officeart/2005/8/layout/hierarchy5"/>
    <dgm:cxn modelId="{A56A6E1B-4F2C-4537-9421-8762ECFC4E7C}" type="presParOf" srcId="{992F762C-F822-434E-8308-DFD08335D74F}" destId="{EE4AE549-63D1-4EE6-8241-693003A635AD}" srcOrd="0" destOrd="0" presId="urn:microsoft.com/office/officeart/2005/8/layout/hierarchy5"/>
    <dgm:cxn modelId="{35D0EA32-D2E1-4C24-808F-1BB321015F06}" type="presParOf" srcId="{7FECE354-0889-499B-BA2D-D8154794C242}" destId="{40458338-7983-44F9-A6A4-DC030208F164}" srcOrd="1" destOrd="0" presId="urn:microsoft.com/office/officeart/2005/8/layout/hierarchy5"/>
    <dgm:cxn modelId="{17BCC938-F29C-487B-A1BE-7286E559AAFE}" type="presParOf" srcId="{40458338-7983-44F9-A6A4-DC030208F164}" destId="{CABE8B1A-04BC-448B-850A-B21D524CA0DB}" srcOrd="0" destOrd="0" presId="urn:microsoft.com/office/officeart/2005/8/layout/hierarchy5"/>
    <dgm:cxn modelId="{4FCFA281-D636-4E36-9DF7-E37C8A075A5B}" type="presParOf" srcId="{40458338-7983-44F9-A6A4-DC030208F164}" destId="{40CD4AFE-05C0-4F4C-85E5-444A2C164E8D}" srcOrd="1" destOrd="0" presId="urn:microsoft.com/office/officeart/2005/8/layout/hierarchy5"/>
    <dgm:cxn modelId="{05FC0A6D-154C-4CAC-B439-A3A788852C09}" type="presParOf" srcId="{40CD4AFE-05C0-4F4C-85E5-444A2C164E8D}" destId="{BCBEFD45-23EC-4592-A1A3-8F238E61F1DC}" srcOrd="0" destOrd="0" presId="urn:microsoft.com/office/officeart/2005/8/layout/hierarchy5"/>
    <dgm:cxn modelId="{F13AB0DC-B8AF-4C32-8F78-6E5BB0D82BFD}" type="presParOf" srcId="{BCBEFD45-23EC-4592-A1A3-8F238E61F1DC}" destId="{CD493F0F-0FAB-4D1C-A788-AB1A227910FE}" srcOrd="0" destOrd="0" presId="urn:microsoft.com/office/officeart/2005/8/layout/hierarchy5"/>
    <dgm:cxn modelId="{BC199175-933F-40FC-8780-4ECAB7ABEAF3}" type="presParOf" srcId="{40CD4AFE-05C0-4F4C-85E5-444A2C164E8D}" destId="{DA17A3AC-6C41-4F5E-8985-9920D3DDE20F}" srcOrd="1" destOrd="0" presId="urn:microsoft.com/office/officeart/2005/8/layout/hierarchy5"/>
    <dgm:cxn modelId="{B770B114-D3F4-4DE7-BF10-E86A47DEECF3}" type="presParOf" srcId="{DA17A3AC-6C41-4F5E-8985-9920D3DDE20F}" destId="{22220B58-7496-40DB-9E70-2ACD995F4F41}" srcOrd="0" destOrd="0" presId="urn:microsoft.com/office/officeart/2005/8/layout/hierarchy5"/>
    <dgm:cxn modelId="{F9A3C3EC-4A00-4604-9205-2A40B16382FC}" type="presParOf" srcId="{DA17A3AC-6C41-4F5E-8985-9920D3DDE20F}" destId="{068C4F81-2C9B-4704-A85D-B195F7BBB008}" srcOrd="1" destOrd="0" presId="urn:microsoft.com/office/officeart/2005/8/layout/hierarchy5"/>
    <dgm:cxn modelId="{E17993F1-C905-4E2C-B4CE-5474C2A1B159}" type="presParOf" srcId="{40CD4AFE-05C0-4F4C-85E5-444A2C164E8D}" destId="{A5AD2DF1-A51C-4941-A789-BFE50C26ECF4}" srcOrd="2" destOrd="0" presId="urn:microsoft.com/office/officeart/2005/8/layout/hierarchy5"/>
    <dgm:cxn modelId="{0A277D3F-AD54-4FAE-8269-9E4F3027DC7F}" type="presParOf" srcId="{A5AD2DF1-A51C-4941-A789-BFE50C26ECF4}" destId="{C471474B-B579-4F7C-AD73-99BC4BD840EA}" srcOrd="0" destOrd="0" presId="urn:microsoft.com/office/officeart/2005/8/layout/hierarchy5"/>
    <dgm:cxn modelId="{C1B40070-0DED-4F32-BAC1-A2B73DD826D1}" type="presParOf" srcId="{40CD4AFE-05C0-4F4C-85E5-444A2C164E8D}" destId="{16CFABC7-E6C8-4764-877B-754F5639EC63}" srcOrd="3" destOrd="0" presId="urn:microsoft.com/office/officeart/2005/8/layout/hierarchy5"/>
    <dgm:cxn modelId="{11454829-2D3F-4472-ABAD-E87BE17B7520}" type="presParOf" srcId="{16CFABC7-E6C8-4764-877B-754F5639EC63}" destId="{147A151A-F0F6-4269-A9F7-5F720158331A}" srcOrd="0" destOrd="0" presId="urn:microsoft.com/office/officeart/2005/8/layout/hierarchy5"/>
    <dgm:cxn modelId="{3EED2C31-4B49-483F-A528-3A6619BC2BE9}" type="presParOf" srcId="{16CFABC7-E6C8-4764-877B-754F5639EC63}" destId="{EB87AC07-E4B6-443B-A51F-2CB6EBF49BD9}" srcOrd="1" destOrd="0" presId="urn:microsoft.com/office/officeart/2005/8/layout/hierarchy5"/>
    <dgm:cxn modelId="{926413AF-F60F-442E-AA3E-9CF56DE9603F}" type="presParOf" srcId="{7FECE354-0889-499B-BA2D-D8154794C242}" destId="{2322F638-7340-408D-9E17-0D68A90132C7}" srcOrd="2" destOrd="0" presId="urn:microsoft.com/office/officeart/2005/8/layout/hierarchy5"/>
    <dgm:cxn modelId="{65BA83BB-6776-45E2-B9CE-A326CEE5E049}" type="presParOf" srcId="{2322F638-7340-408D-9E17-0D68A90132C7}" destId="{80412FA7-9745-40B6-AC79-D38063E6B880}" srcOrd="0" destOrd="0" presId="urn:microsoft.com/office/officeart/2005/8/layout/hierarchy5"/>
    <dgm:cxn modelId="{D5430F07-2B24-4A8B-8076-BBFC7FE15481}" type="presParOf" srcId="{7FECE354-0889-499B-BA2D-D8154794C242}" destId="{46B01E8B-1583-41BA-8FF5-0CC0CB598BDA}" srcOrd="3" destOrd="0" presId="urn:microsoft.com/office/officeart/2005/8/layout/hierarchy5"/>
    <dgm:cxn modelId="{7BEB676E-60BF-4C0C-8528-F3CD25A107E0}" type="presParOf" srcId="{46B01E8B-1583-41BA-8FF5-0CC0CB598BDA}" destId="{36E65F68-F3C4-4091-858C-074E99C651A3}" srcOrd="0" destOrd="0" presId="urn:microsoft.com/office/officeart/2005/8/layout/hierarchy5"/>
    <dgm:cxn modelId="{45D5276A-94EF-4352-949A-B12B6A4D508F}" type="presParOf" srcId="{46B01E8B-1583-41BA-8FF5-0CC0CB598BDA}" destId="{2B010DCA-7548-42BC-A864-CF4323A86C1B}" srcOrd="1" destOrd="0" presId="urn:microsoft.com/office/officeart/2005/8/layout/hierarchy5"/>
    <dgm:cxn modelId="{31F2A945-A18E-4F2A-A6A5-C94171930BE8}" type="presParOf" srcId="{2B010DCA-7548-42BC-A864-CF4323A86C1B}" destId="{6779B22A-DB0E-46ED-90F3-A8F9E4FD019F}" srcOrd="0" destOrd="0" presId="urn:microsoft.com/office/officeart/2005/8/layout/hierarchy5"/>
    <dgm:cxn modelId="{11E19947-4712-4CB6-A973-370D87C239EB}" type="presParOf" srcId="{6779B22A-DB0E-46ED-90F3-A8F9E4FD019F}" destId="{6BA0E882-19BB-4231-AF9E-51EEE78F0A28}" srcOrd="0" destOrd="0" presId="urn:microsoft.com/office/officeart/2005/8/layout/hierarchy5"/>
    <dgm:cxn modelId="{7F3C5E90-1F3F-4F77-B182-671EA861DC89}" type="presParOf" srcId="{2B010DCA-7548-42BC-A864-CF4323A86C1B}" destId="{0C4130A3-0F82-4380-8DA5-740EABE1B652}" srcOrd="1" destOrd="0" presId="urn:microsoft.com/office/officeart/2005/8/layout/hierarchy5"/>
    <dgm:cxn modelId="{9526811F-5F88-4DF3-926F-A0B231324156}" type="presParOf" srcId="{0C4130A3-0F82-4380-8DA5-740EABE1B652}" destId="{664695C6-0987-490A-90C3-F49F43E4103E}" srcOrd="0" destOrd="0" presId="urn:microsoft.com/office/officeart/2005/8/layout/hierarchy5"/>
    <dgm:cxn modelId="{BE7606ED-C74F-444D-8993-8F88F9D471D0}" type="presParOf" srcId="{0C4130A3-0F82-4380-8DA5-740EABE1B652}" destId="{64949032-E231-4F43-B1D9-20723E3646A2}" srcOrd="1" destOrd="0" presId="urn:microsoft.com/office/officeart/2005/8/layout/hierarchy5"/>
    <dgm:cxn modelId="{973E4362-2C95-4E92-AF70-C2CDA620CA51}" type="presParOf" srcId="{2B010DCA-7548-42BC-A864-CF4323A86C1B}" destId="{40BE3118-67E5-4F77-9619-5E7E1AAFB0BD}" srcOrd="2" destOrd="0" presId="urn:microsoft.com/office/officeart/2005/8/layout/hierarchy5"/>
    <dgm:cxn modelId="{CF90623A-7B85-47A6-8AFA-8A5D7850DB2A}" type="presParOf" srcId="{40BE3118-67E5-4F77-9619-5E7E1AAFB0BD}" destId="{946C0BAC-7CA5-4A76-9253-A9D6328D9DF9}" srcOrd="0" destOrd="0" presId="urn:microsoft.com/office/officeart/2005/8/layout/hierarchy5"/>
    <dgm:cxn modelId="{AF416F1B-04F6-4644-8543-767405A50DA6}" type="presParOf" srcId="{2B010DCA-7548-42BC-A864-CF4323A86C1B}" destId="{72B800FA-F7EE-4600-B5C8-434D678FF62E}" srcOrd="3" destOrd="0" presId="urn:microsoft.com/office/officeart/2005/8/layout/hierarchy5"/>
    <dgm:cxn modelId="{834ADC2F-38F7-465E-A1E1-16BFCAEDC7E5}" type="presParOf" srcId="{72B800FA-F7EE-4600-B5C8-434D678FF62E}" destId="{912732C0-2668-4D79-B8D4-3B18BD1D1C51}" srcOrd="0" destOrd="0" presId="urn:microsoft.com/office/officeart/2005/8/layout/hierarchy5"/>
    <dgm:cxn modelId="{977386EE-5115-48DB-89DB-09D96CCA91A9}" type="presParOf" srcId="{72B800FA-F7EE-4600-B5C8-434D678FF62E}" destId="{BC57CF13-97F0-4147-8E85-C15A9939D95D}" srcOrd="1" destOrd="0" presId="urn:microsoft.com/office/officeart/2005/8/layout/hierarchy5"/>
    <dgm:cxn modelId="{F0ADBB34-B6BB-4CD2-9931-B6877FC57706}" type="presParOf" srcId="{B58B23FC-127E-4D3B-9651-F78BF8146C31}" destId="{503706A9-AD23-41A6-A75D-15E2E3AE1B03}" srcOrd="1" destOrd="0" presId="urn:microsoft.com/office/officeart/2005/8/layout/hierarchy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3CB171-31E5-402F-9F1A-B80782BECA93}" type="doc">
      <dgm:prSet loTypeId="urn:microsoft.com/office/officeart/2005/8/layout/venn3" loCatId="relationship" qsTypeId="urn:microsoft.com/office/officeart/2005/8/quickstyle/simple1" qsCatId="simple" csTypeId="urn:microsoft.com/office/officeart/2005/8/colors/colorful4" csCatId="colorful" phldr="1"/>
      <dgm:spPr/>
      <dgm:t>
        <a:bodyPr/>
        <a:lstStyle/>
        <a:p>
          <a:endParaRPr lang="en-US"/>
        </a:p>
      </dgm:t>
    </dgm:pt>
    <dgm:pt modelId="{72D103E5-96D3-4730-985D-0FAAD1B52C62}">
      <dgm:prSet phldrT="[Text]"/>
      <dgm:spPr/>
      <dgm:t>
        <a:bodyPr/>
        <a:lstStyle/>
        <a:p>
          <a:r>
            <a:rPr lang="en-US" dirty="0"/>
            <a:t>A</a:t>
          </a:r>
        </a:p>
      </dgm:t>
    </dgm:pt>
    <dgm:pt modelId="{88B208EC-174A-4646-BBA2-418E21F1B3A2}" type="parTrans" cxnId="{2A156606-E215-4D86-B8D9-E83EAD13780F}">
      <dgm:prSet/>
      <dgm:spPr/>
      <dgm:t>
        <a:bodyPr/>
        <a:lstStyle/>
        <a:p>
          <a:endParaRPr lang="en-US"/>
        </a:p>
      </dgm:t>
    </dgm:pt>
    <dgm:pt modelId="{716F247D-1A23-4BD7-AAB3-15C655025191}" type="sibTrans" cxnId="{2A156606-E215-4D86-B8D9-E83EAD13780F}">
      <dgm:prSet/>
      <dgm:spPr/>
      <dgm:t>
        <a:bodyPr/>
        <a:lstStyle/>
        <a:p>
          <a:endParaRPr lang="en-US"/>
        </a:p>
      </dgm:t>
    </dgm:pt>
    <dgm:pt modelId="{A1255A45-21B8-4E2B-878C-0F3BEABA3450}">
      <dgm:prSet phldrT="[Text]"/>
      <dgm:spPr/>
      <dgm:t>
        <a:bodyPr/>
        <a:lstStyle/>
        <a:p>
          <a:r>
            <a:rPr lang="en-US" dirty="0"/>
            <a:t>B</a:t>
          </a:r>
        </a:p>
      </dgm:t>
    </dgm:pt>
    <dgm:pt modelId="{EC347A24-EB21-4A2C-9954-A03A9CDE1833}" type="parTrans" cxnId="{C932AD02-45FB-411D-99C4-31500E83C3B4}">
      <dgm:prSet/>
      <dgm:spPr/>
      <dgm:t>
        <a:bodyPr/>
        <a:lstStyle/>
        <a:p>
          <a:endParaRPr lang="en-US"/>
        </a:p>
      </dgm:t>
    </dgm:pt>
    <dgm:pt modelId="{97D56C13-9D7A-4EC4-BC3C-D64109BB8897}" type="sibTrans" cxnId="{C932AD02-45FB-411D-99C4-31500E83C3B4}">
      <dgm:prSet/>
      <dgm:spPr/>
      <dgm:t>
        <a:bodyPr/>
        <a:lstStyle/>
        <a:p>
          <a:endParaRPr lang="en-US"/>
        </a:p>
      </dgm:t>
    </dgm:pt>
    <dgm:pt modelId="{97CF914B-AF03-42BA-9818-1D2BDECD1EC4}" type="pres">
      <dgm:prSet presAssocID="{263CB171-31E5-402F-9F1A-B80782BECA93}" presName="Name0" presStyleCnt="0">
        <dgm:presLayoutVars>
          <dgm:dir/>
          <dgm:resizeHandles val="exact"/>
        </dgm:presLayoutVars>
      </dgm:prSet>
      <dgm:spPr/>
    </dgm:pt>
    <dgm:pt modelId="{E224FAFB-42B7-4868-AFCF-09EFA667FA26}" type="pres">
      <dgm:prSet presAssocID="{72D103E5-96D3-4730-985D-0FAAD1B52C62}" presName="Name5" presStyleLbl="vennNode1" presStyleIdx="0" presStyleCnt="2">
        <dgm:presLayoutVars>
          <dgm:bulletEnabled val="1"/>
        </dgm:presLayoutVars>
      </dgm:prSet>
      <dgm:spPr/>
    </dgm:pt>
    <dgm:pt modelId="{8207E4AD-FC80-4F5A-A3B7-EBB585FEBAC1}" type="pres">
      <dgm:prSet presAssocID="{716F247D-1A23-4BD7-AAB3-15C655025191}" presName="space" presStyleCnt="0"/>
      <dgm:spPr/>
    </dgm:pt>
    <dgm:pt modelId="{A46C8522-194F-44C4-9473-E6F5F8DCF03F}" type="pres">
      <dgm:prSet presAssocID="{A1255A45-21B8-4E2B-878C-0F3BEABA3450}" presName="Name5" presStyleLbl="vennNode1" presStyleIdx="1" presStyleCnt="2">
        <dgm:presLayoutVars>
          <dgm:bulletEnabled val="1"/>
        </dgm:presLayoutVars>
      </dgm:prSet>
      <dgm:spPr/>
    </dgm:pt>
  </dgm:ptLst>
  <dgm:cxnLst>
    <dgm:cxn modelId="{C932AD02-45FB-411D-99C4-31500E83C3B4}" srcId="{263CB171-31E5-402F-9F1A-B80782BECA93}" destId="{A1255A45-21B8-4E2B-878C-0F3BEABA3450}" srcOrd="1" destOrd="0" parTransId="{EC347A24-EB21-4A2C-9954-A03A9CDE1833}" sibTransId="{97D56C13-9D7A-4EC4-BC3C-D64109BB8897}"/>
    <dgm:cxn modelId="{2A156606-E215-4D86-B8D9-E83EAD13780F}" srcId="{263CB171-31E5-402F-9F1A-B80782BECA93}" destId="{72D103E5-96D3-4730-985D-0FAAD1B52C62}" srcOrd="0" destOrd="0" parTransId="{88B208EC-174A-4646-BBA2-418E21F1B3A2}" sibTransId="{716F247D-1A23-4BD7-AAB3-15C655025191}"/>
    <dgm:cxn modelId="{67D2A626-50D1-41E5-8A19-57ADBB7D0F8C}" type="presOf" srcId="{A1255A45-21B8-4E2B-878C-0F3BEABA3450}" destId="{A46C8522-194F-44C4-9473-E6F5F8DCF03F}" srcOrd="0" destOrd="0" presId="urn:microsoft.com/office/officeart/2005/8/layout/venn3"/>
    <dgm:cxn modelId="{616F1B47-996B-4FA6-9548-BB8F40B31050}" type="presOf" srcId="{263CB171-31E5-402F-9F1A-B80782BECA93}" destId="{97CF914B-AF03-42BA-9818-1D2BDECD1EC4}" srcOrd="0" destOrd="0" presId="urn:microsoft.com/office/officeart/2005/8/layout/venn3"/>
    <dgm:cxn modelId="{0DAB8AEE-A9D0-4D0B-9831-CB8902FD7274}" type="presOf" srcId="{72D103E5-96D3-4730-985D-0FAAD1B52C62}" destId="{E224FAFB-42B7-4868-AFCF-09EFA667FA26}" srcOrd="0" destOrd="0" presId="urn:microsoft.com/office/officeart/2005/8/layout/venn3"/>
    <dgm:cxn modelId="{CEE45EE7-51A9-4995-80DA-50479EAC6FA6}" type="presParOf" srcId="{97CF914B-AF03-42BA-9818-1D2BDECD1EC4}" destId="{E224FAFB-42B7-4868-AFCF-09EFA667FA26}" srcOrd="0" destOrd="0" presId="urn:microsoft.com/office/officeart/2005/8/layout/venn3"/>
    <dgm:cxn modelId="{344A84A5-EA99-4C04-A625-1E3146E5A93E}" type="presParOf" srcId="{97CF914B-AF03-42BA-9818-1D2BDECD1EC4}" destId="{8207E4AD-FC80-4F5A-A3B7-EBB585FEBAC1}" srcOrd="1" destOrd="0" presId="urn:microsoft.com/office/officeart/2005/8/layout/venn3"/>
    <dgm:cxn modelId="{81CD7696-46F8-4794-96FA-9A3FF81E45D7}" type="presParOf" srcId="{97CF914B-AF03-42BA-9818-1D2BDECD1EC4}" destId="{A46C8522-194F-44C4-9473-E6F5F8DCF03F}" srcOrd="2"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A6129A-D716-4A96-9743-F3E3F9F40951}">
      <dsp:nvSpPr>
        <dsp:cNvPr id="0" name=""/>
        <dsp:cNvSpPr/>
      </dsp:nvSpPr>
      <dsp:spPr>
        <a:xfrm>
          <a:off x="251134" y="2335721"/>
          <a:ext cx="738373" cy="36918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Sundaes</a:t>
          </a:r>
        </a:p>
      </dsp:txBody>
      <dsp:txXfrm>
        <a:off x="261947" y="2346534"/>
        <a:ext cx="716747" cy="347560"/>
      </dsp:txXfrm>
    </dsp:sp>
    <dsp:sp modelId="{A7423B34-253F-4F2F-8147-6A9893AA98B3}">
      <dsp:nvSpPr>
        <dsp:cNvPr id="0" name=""/>
        <dsp:cNvSpPr/>
      </dsp:nvSpPr>
      <dsp:spPr>
        <a:xfrm rot="16791948">
          <a:off x="275307" y="1664593"/>
          <a:ext cx="1723750" cy="13183"/>
        </a:xfrm>
        <a:custGeom>
          <a:avLst/>
          <a:gdLst/>
          <a:ahLst/>
          <a:cxnLst/>
          <a:rect l="0" t="0" r="0" b="0"/>
          <a:pathLst>
            <a:path>
              <a:moveTo>
                <a:pt x="0" y="6591"/>
              </a:moveTo>
              <a:lnTo>
                <a:pt x="1723750" y="6591"/>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1094089" y="1628091"/>
        <a:ext cx="86187" cy="86187"/>
      </dsp:txXfrm>
    </dsp:sp>
    <dsp:sp modelId="{1ACC461E-C22A-4A3E-B28F-074EF2A24A0B}">
      <dsp:nvSpPr>
        <dsp:cNvPr id="0" name=""/>
        <dsp:cNvSpPr/>
      </dsp:nvSpPr>
      <dsp:spPr>
        <a:xfrm>
          <a:off x="1284857" y="637462"/>
          <a:ext cx="738373" cy="36918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Vanilla</a:t>
          </a:r>
        </a:p>
      </dsp:txBody>
      <dsp:txXfrm>
        <a:off x="1295670" y="648275"/>
        <a:ext cx="716747" cy="347560"/>
      </dsp:txXfrm>
    </dsp:sp>
    <dsp:sp modelId="{DA2C392C-4835-419E-971B-B79FA83B600A}">
      <dsp:nvSpPr>
        <dsp:cNvPr id="0" name=""/>
        <dsp:cNvSpPr/>
      </dsp:nvSpPr>
      <dsp:spPr>
        <a:xfrm rot="18289469">
          <a:off x="1912310" y="603181"/>
          <a:ext cx="517191" cy="13183"/>
        </a:xfrm>
        <a:custGeom>
          <a:avLst/>
          <a:gdLst/>
          <a:ahLst/>
          <a:cxnLst/>
          <a:rect l="0" t="0" r="0" b="0"/>
          <a:pathLst>
            <a:path>
              <a:moveTo>
                <a:pt x="0" y="6591"/>
              </a:moveTo>
              <a:lnTo>
                <a:pt x="517191" y="6591"/>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157976" y="596843"/>
        <a:ext cx="25859" cy="25859"/>
      </dsp:txXfrm>
    </dsp:sp>
    <dsp:sp modelId="{F9E535D4-3701-40C5-A92B-A8E45A96893E}">
      <dsp:nvSpPr>
        <dsp:cNvPr id="0" name=""/>
        <dsp:cNvSpPr/>
      </dsp:nvSpPr>
      <dsp:spPr>
        <a:xfrm>
          <a:off x="2318580" y="212897"/>
          <a:ext cx="738373" cy="36918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Fudge</a:t>
          </a:r>
        </a:p>
      </dsp:txBody>
      <dsp:txXfrm>
        <a:off x="2329393" y="223710"/>
        <a:ext cx="716747" cy="347560"/>
      </dsp:txXfrm>
    </dsp:sp>
    <dsp:sp modelId="{D3822236-4B01-4FA4-BC4B-F1E8546EC3E5}">
      <dsp:nvSpPr>
        <dsp:cNvPr id="0" name=""/>
        <dsp:cNvSpPr/>
      </dsp:nvSpPr>
      <dsp:spPr>
        <a:xfrm rot="19457599">
          <a:off x="3022766" y="284758"/>
          <a:ext cx="363723" cy="13183"/>
        </a:xfrm>
        <a:custGeom>
          <a:avLst/>
          <a:gdLst/>
          <a:ahLst/>
          <a:cxnLst/>
          <a:rect l="0" t="0" r="0" b="0"/>
          <a:pathLst>
            <a:path>
              <a:moveTo>
                <a:pt x="0" y="6591"/>
              </a:moveTo>
              <a:lnTo>
                <a:pt x="363723" y="6591"/>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95535" y="282256"/>
        <a:ext cx="18186" cy="18186"/>
      </dsp:txXfrm>
    </dsp:sp>
    <dsp:sp modelId="{46EC936C-3967-4593-8279-070766225AA2}">
      <dsp:nvSpPr>
        <dsp:cNvPr id="0" name=""/>
        <dsp:cNvSpPr/>
      </dsp:nvSpPr>
      <dsp:spPr>
        <a:xfrm>
          <a:off x="3352303" y="615"/>
          <a:ext cx="738373" cy="36918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Nuts</a:t>
          </a:r>
        </a:p>
      </dsp:txBody>
      <dsp:txXfrm>
        <a:off x="3363116" y="11428"/>
        <a:ext cx="716747" cy="347560"/>
      </dsp:txXfrm>
    </dsp:sp>
    <dsp:sp modelId="{A7606FFD-ED91-4090-914D-6A719748428B}">
      <dsp:nvSpPr>
        <dsp:cNvPr id="0" name=""/>
        <dsp:cNvSpPr/>
      </dsp:nvSpPr>
      <dsp:spPr>
        <a:xfrm rot="2142401">
          <a:off x="3022766" y="497040"/>
          <a:ext cx="363723" cy="13183"/>
        </a:xfrm>
        <a:custGeom>
          <a:avLst/>
          <a:gdLst/>
          <a:ahLst/>
          <a:cxnLst/>
          <a:rect l="0" t="0" r="0" b="0"/>
          <a:pathLst>
            <a:path>
              <a:moveTo>
                <a:pt x="0" y="6591"/>
              </a:moveTo>
              <a:lnTo>
                <a:pt x="363723" y="6591"/>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95535" y="494539"/>
        <a:ext cx="18186" cy="18186"/>
      </dsp:txXfrm>
    </dsp:sp>
    <dsp:sp modelId="{89584EE6-8C9D-4C93-B1FE-2BD933F7242D}">
      <dsp:nvSpPr>
        <dsp:cNvPr id="0" name=""/>
        <dsp:cNvSpPr/>
      </dsp:nvSpPr>
      <dsp:spPr>
        <a:xfrm>
          <a:off x="3352303" y="425180"/>
          <a:ext cx="738373" cy="36918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Sprinkles</a:t>
          </a:r>
        </a:p>
      </dsp:txBody>
      <dsp:txXfrm>
        <a:off x="3363116" y="435993"/>
        <a:ext cx="716747" cy="347560"/>
      </dsp:txXfrm>
    </dsp:sp>
    <dsp:sp modelId="{B8A44D1E-E225-49C9-AC7D-1B796EA2E4A0}">
      <dsp:nvSpPr>
        <dsp:cNvPr id="0" name=""/>
        <dsp:cNvSpPr/>
      </dsp:nvSpPr>
      <dsp:spPr>
        <a:xfrm rot="3310531">
          <a:off x="1912310" y="1027746"/>
          <a:ext cx="517191" cy="13183"/>
        </a:xfrm>
        <a:custGeom>
          <a:avLst/>
          <a:gdLst/>
          <a:ahLst/>
          <a:cxnLst/>
          <a:rect l="0" t="0" r="0" b="0"/>
          <a:pathLst>
            <a:path>
              <a:moveTo>
                <a:pt x="0" y="6591"/>
              </a:moveTo>
              <a:lnTo>
                <a:pt x="517191" y="6591"/>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157976" y="1021408"/>
        <a:ext cx="25859" cy="25859"/>
      </dsp:txXfrm>
    </dsp:sp>
    <dsp:sp modelId="{F1911322-3DF0-48A5-8DA3-8F0BE42E9F18}">
      <dsp:nvSpPr>
        <dsp:cNvPr id="0" name=""/>
        <dsp:cNvSpPr/>
      </dsp:nvSpPr>
      <dsp:spPr>
        <a:xfrm>
          <a:off x="2318580" y="1062027"/>
          <a:ext cx="738373" cy="36918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Caramel</a:t>
          </a:r>
        </a:p>
      </dsp:txBody>
      <dsp:txXfrm>
        <a:off x="2329393" y="1072840"/>
        <a:ext cx="716747" cy="347560"/>
      </dsp:txXfrm>
    </dsp:sp>
    <dsp:sp modelId="{604E9EC1-14B4-4375-8F51-59277551A8F7}">
      <dsp:nvSpPr>
        <dsp:cNvPr id="0" name=""/>
        <dsp:cNvSpPr/>
      </dsp:nvSpPr>
      <dsp:spPr>
        <a:xfrm rot="19457599">
          <a:off x="3022766" y="1133887"/>
          <a:ext cx="363723" cy="13183"/>
        </a:xfrm>
        <a:custGeom>
          <a:avLst/>
          <a:gdLst/>
          <a:ahLst/>
          <a:cxnLst/>
          <a:rect l="0" t="0" r="0" b="0"/>
          <a:pathLst>
            <a:path>
              <a:moveTo>
                <a:pt x="0" y="6591"/>
              </a:moveTo>
              <a:lnTo>
                <a:pt x="363723" y="6591"/>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95535" y="1131386"/>
        <a:ext cx="18186" cy="18186"/>
      </dsp:txXfrm>
    </dsp:sp>
    <dsp:sp modelId="{EA02C354-5377-4281-A7C1-155C0E719159}">
      <dsp:nvSpPr>
        <dsp:cNvPr id="0" name=""/>
        <dsp:cNvSpPr/>
      </dsp:nvSpPr>
      <dsp:spPr>
        <a:xfrm>
          <a:off x="3352303" y="849744"/>
          <a:ext cx="738373" cy="36918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Nuts</a:t>
          </a:r>
        </a:p>
      </dsp:txBody>
      <dsp:txXfrm>
        <a:off x="3363116" y="860557"/>
        <a:ext cx="716747" cy="347560"/>
      </dsp:txXfrm>
    </dsp:sp>
    <dsp:sp modelId="{33B4C5B7-91C1-4250-A87A-C5FE6B7D5989}">
      <dsp:nvSpPr>
        <dsp:cNvPr id="0" name=""/>
        <dsp:cNvSpPr/>
      </dsp:nvSpPr>
      <dsp:spPr>
        <a:xfrm rot="2142401">
          <a:off x="3022766" y="1346170"/>
          <a:ext cx="363723" cy="13183"/>
        </a:xfrm>
        <a:custGeom>
          <a:avLst/>
          <a:gdLst/>
          <a:ahLst/>
          <a:cxnLst/>
          <a:rect l="0" t="0" r="0" b="0"/>
          <a:pathLst>
            <a:path>
              <a:moveTo>
                <a:pt x="0" y="6591"/>
              </a:moveTo>
              <a:lnTo>
                <a:pt x="363723" y="6591"/>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95535" y="1343668"/>
        <a:ext cx="18186" cy="18186"/>
      </dsp:txXfrm>
    </dsp:sp>
    <dsp:sp modelId="{6BBCE6B1-3392-415E-A46D-422CF9ACBF3E}">
      <dsp:nvSpPr>
        <dsp:cNvPr id="0" name=""/>
        <dsp:cNvSpPr/>
      </dsp:nvSpPr>
      <dsp:spPr>
        <a:xfrm>
          <a:off x="3352303" y="1274309"/>
          <a:ext cx="738373" cy="36918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Sprinkles</a:t>
          </a:r>
        </a:p>
      </dsp:txBody>
      <dsp:txXfrm>
        <a:off x="3363116" y="1285122"/>
        <a:ext cx="716747" cy="347560"/>
      </dsp:txXfrm>
    </dsp:sp>
    <dsp:sp modelId="{4B06221F-4B9B-476C-BED7-FD0360F14D26}">
      <dsp:nvSpPr>
        <dsp:cNvPr id="0" name=""/>
        <dsp:cNvSpPr/>
      </dsp:nvSpPr>
      <dsp:spPr>
        <a:xfrm>
          <a:off x="989508" y="2513723"/>
          <a:ext cx="295349" cy="13183"/>
        </a:xfrm>
        <a:custGeom>
          <a:avLst/>
          <a:gdLst/>
          <a:ahLst/>
          <a:cxnLst/>
          <a:rect l="0" t="0" r="0" b="0"/>
          <a:pathLst>
            <a:path>
              <a:moveTo>
                <a:pt x="0" y="6591"/>
              </a:moveTo>
              <a:lnTo>
                <a:pt x="295349" y="6591"/>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129799" y="2512931"/>
        <a:ext cx="14767" cy="14767"/>
      </dsp:txXfrm>
    </dsp:sp>
    <dsp:sp modelId="{13177871-8653-4EA3-8865-3C95233E68D8}">
      <dsp:nvSpPr>
        <dsp:cNvPr id="0" name=""/>
        <dsp:cNvSpPr/>
      </dsp:nvSpPr>
      <dsp:spPr>
        <a:xfrm>
          <a:off x="1284857" y="2335721"/>
          <a:ext cx="738373" cy="36918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Chocolate</a:t>
          </a:r>
        </a:p>
      </dsp:txBody>
      <dsp:txXfrm>
        <a:off x="1295670" y="2346534"/>
        <a:ext cx="716747" cy="347560"/>
      </dsp:txXfrm>
    </dsp:sp>
    <dsp:sp modelId="{1D88DB23-2164-49E3-837D-E208E0867FBD}">
      <dsp:nvSpPr>
        <dsp:cNvPr id="0" name=""/>
        <dsp:cNvSpPr/>
      </dsp:nvSpPr>
      <dsp:spPr>
        <a:xfrm rot="18289469">
          <a:off x="1912310" y="2301440"/>
          <a:ext cx="517191" cy="13183"/>
        </a:xfrm>
        <a:custGeom>
          <a:avLst/>
          <a:gdLst/>
          <a:ahLst/>
          <a:cxnLst/>
          <a:rect l="0" t="0" r="0" b="0"/>
          <a:pathLst>
            <a:path>
              <a:moveTo>
                <a:pt x="0" y="6591"/>
              </a:moveTo>
              <a:lnTo>
                <a:pt x="517191" y="6591"/>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157976" y="2295102"/>
        <a:ext cx="25859" cy="25859"/>
      </dsp:txXfrm>
    </dsp:sp>
    <dsp:sp modelId="{E49D5D23-5522-4360-88C5-B27EAF25BDB1}">
      <dsp:nvSpPr>
        <dsp:cNvPr id="0" name=""/>
        <dsp:cNvSpPr/>
      </dsp:nvSpPr>
      <dsp:spPr>
        <a:xfrm>
          <a:off x="2318580" y="1911156"/>
          <a:ext cx="738373" cy="36918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Fudge</a:t>
          </a:r>
        </a:p>
      </dsp:txBody>
      <dsp:txXfrm>
        <a:off x="2329393" y="1921969"/>
        <a:ext cx="716747" cy="347560"/>
      </dsp:txXfrm>
    </dsp:sp>
    <dsp:sp modelId="{DEBDE54B-1D12-476E-AB61-546062607572}">
      <dsp:nvSpPr>
        <dsp:cNvPr id="0" name=""/>
        <dsp:cNvSpPr/>
      </dsp:nvSpPr>
      <dsp:spPr>
        <a:xfrm rot="19457599">
          <a:off x="3022766" y="1983017"/>
          <a:ext cx="363723" cy="13183"/>
        </a:xfrm>
        <a:custGeom>
          <a:avLst/>
          <a:gdLst/>
          <a:ahLst/>
          <a:cxnLst/>
          <a:rect l="0" t="0" r="0" b="0"/>
          <a:pathLst>
            <a:path>
              <a:moveTo>
                <a:pt x="0" y="6591"/>
              </a:moveTo>
              <a:lnTo>
                <a:pt x="363723" y="6591"/>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95535" y="1980515"/>
        <a:ext cx="18186" cy="18186"/>
      </dsp:txXfrm>
    </dsp:sp>
    <dsp:sp modelId="{63754846-E337-4B6E-B268-4189445CBE03}">
      <dsp:nvSpPr>
        <dsp:cNvPr id="0" name=""/>
        <dsp:cNvSpPr/>
      </dsp:nvSpPr>
      <dsp:spPr>
        <a:xfrm>
          <a:off x="3352303" y="1698874"/>
          <a:ext cx="738373" cy="36918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Nuts</a:t>
          </a:r>
        </a:p>
      </dsp:txBody>
      <dsp:txXfrm>
        <a:off x="3363116" y="1709687"/>
        <a:ext cx="716747" cy="347560"/>
      </dsp:txXfrm>
    </dsp:sp>
    <dsp:sp modelId="{396F2348-D228-4A5C-B5BC-7FCC2CF38EBD}">
      <dsp:nvSpPr>
        <dsp:cNvPr id="0" name=""/>
        <dsp:cNvSpPr/>
      </dsp:nvSpPr>
      <dsp:spPr>
        <a:xfrm rot="2142401">
          <a:off x="3022766" y="2195299"/>
          <a:ext cx="363723" cy="13183"/>
        </a:xfrm>
        <a:custGeom>
          <a:avLst/>
          <a:gdLst/>
          <a:ahLst/>
          <a:cxnLst/>
          <a:rect l="0" t="0" r="0" b="0"/>
          <a:pathLst>
            <a:path>
              <a:moveTo>
                <a:pt x="0" y="6591"/>
              </a:moveTo>
              <a:lnTo>
                <a:pt x="363723" y="6591"/>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95535" y="2192798"/>
        <a:ext cx="18186" cy="18186"/>
      </dsp:txXfrm>
    </dsp:sp>
    <dsp:sp modelId="{50EBE18E-1F2D-4182-BAA9-74CC0D3CE244}">
      <dsp:nvSpPr>
        <dsp:cNvPr id="0" name=""/>
        <dsp:cNvSpPr/>
      </dsp:nvSpPr>
      <dsp:spPr>
        <a:xfrm>
          <a:off x="3352303" y="2123439"/>
          <a:ext cx="738373" cy="36918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Sprinkles</a:t>
          </a:r>
        </a:p>
      </dsp:txBody>
      <dsp:txXfrm>
        <a:off x="3363116" y="2134252"/>
        <a:ext cx="716747" cy="347560"/>
      </dsp:txXfrm>
    </dsp:sp>
    <dsp:sp modelId="{08380FFD-3BA7-4B1B-AF8F-7848AA7620C1}">
      <dsp:nvSpPr>
        <dsp:cNvPr id="0" name=""/>
        <dsp:cNvSpPr/>
      </dsp:nvSpPr>
      <dsp:spPr>
        <a:xfrm rot="3310531">
          <a:off x="1912310" y="2726005"/>
          <a:ext cx="517191" cy="13183"/>
        </a:xfrm>
        <a:custGeom>
          <a:avLst/>
          <a:gdLst/>
          <a:ahLst/>
          <a:cxnLst/>
          <a:rect l="0" t="0" r="0" b="0"/>
          <a:pathLst>
            <a:path>
              <a:moveTo>
                <a:pt x="0" y="6591"/>
              </a:moveTo>
              <a:lnTo>
                <a:pt x="517191" y="6591"/>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157976" y="2719667"/>
        <a:ext cx="25859" cy="25859"/>
      </dsp:txXfrm>
    </dsp:sp>
    <dsp:sp modelId="{952F5FAC-D190-49D9-B555-89D89E67B42D}">
      <dsp:nvSpPr>
        <dsp:cNvPr id="0" name=""/>
        <dsp:cNvSpPr/>
      </dsp:nvSpPr>
      <dsp:spPr>
        <a:xfrm>
          <a:off x="2318580" y="2760286"/>
          <a:ext cx="738373" cy="36918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Caramel</a:t>
          </a:r>
        </a:p>
      </dsp:txBody>
      <dsp:txXfrm>
        <a:off x="2329393" y="2771099"/>
        <a:ext cx="716747" cy="347560"/>
      </dsp:txXfrm>
    </dsp:sp>
    <dsp:sp modelId="{2BCA2315-9008-4DCA-A0F2-67648220CEFC}">
      <dsp:nvSpPr>
        <dsp:cNvPr id="0" name=""/>
        <dsp:cNvSpPr/>
      </dsp:nvSpPr>
      <dsp:spPr>
        <a:xfrm rot="19457599">
          <a:off x="3022766" y="2832146"/>
          <a:ext cx="363723" cy="13183"/>
        </a:xfrm>
        <a:custGeom>
          <a:avLst/>
          <a:gdLst/>
          <a:ahLst/>
          <a:cxnLst/>
          <a:rect l="0" t="0" r="0" b="0"/>
          <a:pathLst>
            <a:path>
              <a:moveTo>
                <a:pt x="0" y="6591"/>
              </a:moveTo>
              <a:lnTo>
                <a:pt x="363723" y="6591"/>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95535" y="2829645"/>
        <a:ext cx="18186" cy="18186"/>
      </dsp:txXfrm>
    </dsp:sp>
    <dsp:sp modelId="{2D3D9497-B553-4F9B-8FBA-C5EE17AACA6C}">
      <dsp:nvSpPr>
        <dsp:cNvPr id="0" name=""/>
        <dsp:cNvSpPr/>
      </dsp:nvSpPr>
      <dsp:spPr>
        <a:xfrm>
          <a:off x="3352303" y="2548004"/>
          <a:ext cx="738373" cy="36918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Nuts</a:t>
          </a:r>
        </a:p>
      </dsp:txBody>
      <dsp:txXfrm>
        <a:off x="3363116" y="2558817"/>
        <a:ext cx="716747" cy="347560"/>
      </dsp:txXfrm>
    </dsp:sp>
    <dsp:sp modelId="{BB6C7157-FE14-4592-9003-797FF8A1D5A6}">
      <dsp:nvSpPr>
        <dsp:cNvPr id="0" name=""/>
        <dsp:cNvSpPr/>
      </dsp:nvSpPr>
      <dsp:spPr>
        <a:xfrm rot="2142401">
          <a:off x="3022766" y="3044429"/>
          <a:ext cx="363723" cy="13183"/>
        </a:xfrm>
        <a:custGeom>
          <a:avLst/>
          <a:gdLst/>
          <a:ahLst/>
          <a:cxnLst/>
          <a:rect l="0" t="0" r="0" b="0"/>
          <a:pathLst>
            <a:path>
              <a:moveTo>
                <a:pt x="0" y="6591"/>
              </a:moveTo>
              <a:lnTo>
                <a:pt x="363723" y="6591"/>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95535" y="3041927"/>
        <a:ext cx="18186" cy="18186"/>
      </dsp:txXfrm>
    </dsp:sp>
    <dsp:sp modelId="{E9069FBF-A13A-471C-AB5C-D82A2B118016}">
      <dsp:nvSpPr>
        <dsp:cNvPr id="0" name=""/>
        <dsp:cNvSpPr/>
      </dsp:nvSpPr>
      <dsp:spPr>
        <a:xfrm>
          <a:off x="3352303" y="2972568"/>
          <a:ext cx="738373" cy="36918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Sprinkles</a:t>
          </a:r>
        </a:p>
      </dsp:txBody>
      <dsp:txXfrm>
        <a:off x="3363116" y="2983381"/>
        <a:ext cx="716747" cy="347560"/>
      </dsp:txXfrm>
    </dsp:sp>
    <dsp:sp modelId="{C5664410-3F11-4361-A0E0-F39928BE4226}">
      <dsp:nvSpPr>
        <dsp:cNvPr id="0" name=""/>
        <dsp:cNvSpPr/>
      </dsp:nvSpPr>
      <dsp:spPr>
        <a:xfrm rot="4808052">
          <a:off x="275307" y="3362852"/>
          <a:ext cx="1723750" cy="13183"/>
        </a:xfrm>
        <a:custGeom>
          <a:avLst/>
          <a:gdLst/>
          <a:ahLst/>
          <a:cxnLst/>
          <a:rect l="0" t="0" r="0" b="0"/>
          <a:pathLst>
            <a:path>
              <a:moveTo>
                <a:pt x="0" y="6591"/>
              </a:moveTo>
              <a:lnTo>
                <a:pt x="1723750" y="6591"/>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1094089" y="3326350"/>
        <a:ext cx="86187" cy="86187"/>
      </dsp:txXfrm>
    </dsp:sp>
    <dsp:sp modelId="{9DC03160-1A96-46E2-A4A4-73D98CE00F24}">
      <dsp:nvSpPr>
        <dsp:cNvPr id="0" name=""/>
        <dsp:cNvSpPr/>
      </dsp:nvSpPr>
      <dsp:spPr>
        <a:xfrm>
          <a:off x="1284857" y="4033980"/>
          <a:ext cx="738373" cy="36918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Strawberry</a:t>
          </a:r>
        </a:p>
      </dsp:txBody>
      <dsp:txXfrm>
        <a:off x="1295670" y="4044793"/>
        <a:ext cx="716747" cy="347560"/>
      </dsp:txXfrm>
    </dsp:sp>
    <dsp:sp modelId="{992F762C-F822-434E-8308-DFD08335D74F}">
      <dsp:nvSpPr>
        <dsp:cNvPr id="0" name=""/>
        <dsp:cNvSpPr/>
      </dsp:nvSpPr>
      <dsp:spPr>
        <a:xfrm rot="18289469">
          <a:off x="1912310" y="3999699"/>
          <a:ext cx="517191" cy="13183"/>
        </a:xfrm>
        <a:custGeom>
          <a:avLst/>
          <a:gdLst/>
          <a:ahLst/>
          <a:cxnLst/>
          <a:rect l="0" t="0" r="0" b="0"/>
          <a:pathLst>
            <a:path>
              <a:moveTo>
                <a:pt x="0" y="6591"/>
              </a:moveTo>
              <a:lnTo>
                <a:pt x="517191" y="6591"/>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157976" y="3993361"/>
        <a:ext cx="25859" cy="25859"/>
      </dsp:txXfrm>
    </dsp:sp>
    <dsp:sp modelId="{CABE8B1A-04BC-448B-850A-B21D524CA0DB}">
      <dsp:nvSpPr>
        <dsp:cNvPr id="0" name=""/>
        <dsp:cNvSpPr/>
      </dsp:nvSpPr>
      <dsp:spPr>
        <a:xfrm>
          <a:off x="2318580" y="3609415"/>
          <a:ext cx="738373" cy="36918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Fudge</a:t>
          </a:r>
        </a:p>
      </dsp:txBody>
      <dsp:txXfrm>
        <a:off x="2329393" y="3620228"/>
        <a:ext cx="716747" cy="347560"/>
      </dsp:txXfrm>
    </dsp:sp>
    <dsp:sp modelId="{BCBEFD45-23EC-4592-A1A3-8F238E61F1DC}">
      <dsp:nvSpPr>
        <dsp:cNvPr id="0" name=""/>
        <dsp:cNvSpPr/>
      </dsp:nvSpPr>
      <dsp:spPr>
        <a:xfrm rot="19457599">
          <a:off x="3022766" y="3681276"/>
          <a:ext cx="363723" cy="13183"/>
        </a:xfrm>
        <a:custGeom>
          <a:avLst/>
          <a:gdLst/>
          <a:ahLst/>
          <a:cxnLst/>
          <a:rect l="0" t="0" r="0" b="0"/>
          <a:pathLst>
            <a:path>
              <a:moveTo>
                <a:pt x="0" y="6591"/>
              </a:moveTo>
              <a:lnTo>
                <a:pt x="363723" y="6591"/>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95535" y="3678775"/>
        <a:ext cx="18186" cy="18186"/>
      </dsp:txXfrm>
    </dsp:sp>
    <dsp:sp modelId="{22220B58-7496-40DB-9E70-2ACD995F4F41}">
      <dsp:nvSpPr>
        <dsp:cNvPr id="0" name=""/>
        <dsp:cNvSpPr/>
      </dsp:nvSpPr>
      <dsp:spPr>
        <a:xfrm>
          <a:off x="3352303" y="3397133"/>
          <a:ext cx="738373" cy="36918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Nuts</a:t>
          </a:r>
        </a:p>
      </dsp:txBody>
      <dsp:txXfrm>
        <a:off x="3363116" y="3407946"/>
        <a:ext cx="716747" cy="347560"/>
      </dsp:txXfrm>
    </dsp:sp>
    <dsp:sp modelId="{A5AD2DF1-A51C-4941-A789-BFE50C26ECF4}">
      <dsp:nvSpPr>
        <dsp:cNvPr id="0" name=""/>
        <dsp:cNvSpPr/>
      </dsp:nvSpPr>
      <dsp:spPr>
        <a:xfrm rot="2142401">
          <a:off x="3022766" y="3893558"/>
          <a:ext cx="363723" cy="13183"/>
        </a:xfrm>
        <a:custGeom>
          <a:avLst/>
          <a:gdLst/>
          <a:ahLst/>
          <a:cxnLst/>
          <a:rect l="0" t="0" r="0" b="0"/>
          <a:pathLst>
            <a:path>
              <a:moveTo>
                <a:pt x="0" y="6591"/>
              </a:moveTo>
              <a:lnTo>
                <a:pt x="363723" y="6591"/>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95535" y="3891057"/>
        <a:ext cx="18186" cy="18186"/>
      </dsp:txXfrm>
    </dsp:sp>
    <dsp:sp modelId="{147A151A-F0F6-4269-A9F7-5F720158331A}">
      <dsp:nvSpPr>
        <dsp:cNvPr id="0" name=""/>
        <dsp:cNvSpPr/>
      </dsp:nvSpPr>
      <dsp:spPr>
        <a:xfrm>
          <a:off x="3352303" y="3821698"/>
          <a:ext cx="738373" cy="36918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Sprinkles</a:t>
          </a:r>
        </a:p>
      </dsp:txBody>
      <dsp:txXfrm>
        <a:off x="3363116" y="3832511"/>
        <a:ext cx="716747" cy="347560"/>
      </dsp:txXfrm>
    </dsp:sp>
    <dsp:sp modelId="{2322F638-7340-408D-9E17-0D68A90132C7}">
      <dsp:nvSpPr>
        <dsp:cNvPr id="0" name=""/>
        <dsp:cNvSpPr/>
      </dsp:nvSpPr>
      <dsp:spPr>
        <a:xfrm rot="3310531">
          <a:off x="1912310" y="4424264"/>
          <a:ext cx="517191" cy="13183"/>
        </a:xfrm>
        <a:custGeom>
          <a:avLst/>
          <a:gdLst/>
          <a:ahLst/>
          <a:cxnLst/>
          <a:rect l="0" t="0" r="0" b="0"/>
          <a:pathLst>
            <a:path>
              <a:moveTo>
                <a:pt x="0" y="6591"/>
              </a:moveTo>
              <a:lnTo>
                <a:pt x="517191" y="6591"/>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157976" y="4417926"/>
        <a:ext cx="25859" cy="25859"/>
      </dsp:txXfrm>
    </dsp:sp>
    <dsp:sp modelId="{36E65F68-F3C4-4091-858C-074E99C651A3}">
      <dsp:nvSpPr>
        <dsp:cNvPr id="0" name=""/>
        <dsp:cNvSpPr/>
      </dsp:nvSpPr>
      <dsp:spPr>
        <a:xfrm>
          <a:off x="2318580" y="4458545"/>
          <a:ext cx="738373" cy="36918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Caramel</a:t>
          </a:r>
        </a:p>
      </dsp:txBody>
      <dsp:txXfrm>
        <a:off x="2329393" y="4469358"/>
        <a:ext cx="716747" cy="347560"/>
      </dsp:txXfrm>
    </dsp:sp>
    <dsp:sp modelId="{6779B22A-DB0E-46ED-90F3-A8F9E4FD019F}">
      <dsp:nvSpPr>
        <dsp:cNvPr id="0" name=""/>
        <dsp:cNvSpPr/>
      </dsp:nvSpPr>
      <dsp:spPr>
        <a:xfrm rot="19457599">
          <a:off x="3022766" y="4530405"/>
          <a:ext cx="363723" cy="13183"/>
        </a:xfrm>
        <a:custGeom>
          <a:avLst/>
          <a:gdLst/>
          <a:ahLst/>
          <a:cxnLst/>
          <a:rect l="0" t="0" r="0" b="0"/>
          <a:pathLst>
            <a:path>
              <a:moveTo>
                <a:pt x="0" y="6591"/>
              </a:moveTo>
              <a:lnTo>
                <a:pt x="363723" y="6591"/>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95535" y="4527904"/>
        <a:ext cx="18186" cy="18186"/>
      </dsp:txXfrm>
    </dsp:sp>
    <dsp:sp modelId="{664695C6-0987-490A-90C3-F49F43E4103E}">
      <dsp:nvSpPr>
        <dsp:cNvPr id="0" name=""/>
        <dsp:cNvSpPr/>
      </dsp:nvSpPr>
      <dsp:spPr>
        <a:xfrm>
          <a:off x="3352303" y="4246263"/>
          <a:ext cx="738373" cy="36918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Nuts</a:t>
          </a:r>
        </a:p>
      </dsp:txBody>
      <dsp:txXfrm>
        <a:off x="3363116" y="4257076"/>
        <a:ext cx="716747" cy="347560"/>
      </dsp:txXfrm>
    </dsp:sp>
    <dsp:sp modelId="{40BE3118-67E5-4F77-9619-5E7E1AAFB0BD}">
      <dsp:nvSpPr>
        <dsp:cNvPr id="0" name=""/>
        <dsp:cNvSpPr/>
      </dsp:nvSpPr>
      <dsp:spPr>
        <a:xfrm rot="2142401">
          <a:off x="3022766" y="4742688"/>
          <a:ext cx="363723" cy="13183"/>
        </a:xfrm>
        <a:custGeom>
          <a:avLst/>
          <a:gdLst/>
          <a:ahLst/>
          <a:cxnLst/>
          <a:rect l="0" t="0" r="0" b="0"/>
          <a:pathLst>
            <a:path>
              <a:moveTo>
                <a:pt x="0" y="6591"/>
              </a:moveTo>
              <a:lnTo>
                <a:pt x="363723" y="6591"/>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95535" y="4740187"/>
        <a:ext cx="18186" cy="18186"/>
      </dsp:txXfrm>
    </dsp:sp>
    <dsp:sp modelId="{912732C0-2668-4D79-B8D4-3B18BD1D1C51}">
      <dsp:nvSpPr>
        <dsp:cNvPr id="0" name=""/>
        <dsp:cNvSpPr/>
      </dsp:nvSpPr>
      <dsp:spPr>
        <a:xfrm>
          <a:off x="3352303" y="4670827"/>
          <a:ext cx="738373" cy="36918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Sprinkles</a:t>
          </a:r>
        </a:p>
      </dsp:txBody>
      <dsp:txXfrm>
        <a:off x="3363116" y="4681640"/>
        <a:ext cx="716747" cy="3475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4FAFB-42B7-4868-AFCF-09EFA667FA26}">
      <dsp:nvSpPr>
        <dsp:cNvPr id="0" name=""/>
        <dsp:cNvSpPr/>
      </dsp:nvSpPr>
      <dsp:spPr>
        <a:xfrm>
          <a:off x="898293" y="576"/>
          <a:ext cx="1922896" cy="1922896"/>
        </a:xfrm>
        <a:prstGeom prst="ellipse">
          <a:avLst/>
        </a:prstGeom>
        <a:solidFill>
          <a:schemeClr val="accent4">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05823" tIns="82550" rIns="105823" bIns="82550" numCol="1" spcCol="1270" anchor="ctr" anchorCtr="0">
          <a:noAutofit/>
        </a:bodyPr>
        <a:lstStyle/>
        <a:p>
          <a:pPr marL="0" lvl="0" indent="0" algn="ctr" defTabSz="2889250">
            <a:lnSpc>
              <a:spcPct val="90000"/>
            </a:lnSpc>
            <a:spcBef>
              <a:spcPct val="0"/>
            </a:spcBef>
            <a:spcAft>
              <a:spcPct val="35000"/>
            </a:spcAft>
            <a:buNone/>
          </a:pPr>
          <a:r>
            <a:rPr lang="en-US" sz="6500" kern="1200" dirty="0"/>
            <a:t>A</a:t>
          </a:r>
        </a:p>
      </dsp:txBody>
      <dsp:txXfrm>
        <a:off x="1179895" y="282178"/>
        <a:ext cx="1359692" cy="1359692"/>
      </dsp:txXfrm>
    </dsp:sp>
    <dsp:sp modelId="{A46C8522-194F-44C4-9473-E6F5F8DCF03F}">
      <dsp:nvSpPr>
        <dsp:cNvPr id="0" name=""/>
        <dsp:cNvSpPr/>
      </dsp:nvSpPr>
      <dsp:spPr>
        <a:xfrm>
          <a:off x="2436610" y="576"/>
          <a:ext cx="1922896" cy="1922896"/>
        </a:xfrm>
        <a:prstGeom prst="ellipse">
          <a:avLst/>
        </a:prstGeom>
        <a:solidFill>
          <a:schemeClr val="accent4">
            <a:alpha val="50000"/>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05823" tIns="82550" rIns="105823" bIns="82550" numCol="1" spcCol="1270" anchor="ctr" anchorCtr="0">
          <a:noAutofit/>
        </a:bodyPr>
        <a:lstStyle/>
        <a:p>
          <a:pPr marL="0" lvl="0" indent="0" algn="ctr" defTabSz="2889250">
            <a:lnSpc>
              <a:spcPct val="90000"/>
            </a:lnSpc>
            <a:spcBef>
              <a:spcPct val="0"/>
            </a:spcBef>
            <a:spcAft>
              <a:spcPct val="35000"/>
            </a:spcAft>
            <a:buNone/>
          </a:pPr>
          <a:r>
            <a:rPr lang="en-US" sz="6500" kern="1200" dirty="0"/>
            <a:t>B</a:t>
          </a:r>
        </a:p>
      </dsp:txBody>
      <dsp:txXfrm>
        <a:off x="2718212" y="282178"/>
        <a:ext cx="1359692" cy="135969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497D99-7949-4C0D-AA03-14185FA266F1}" type="datetimeFigureOut">
              <a:rPr lang="en-US" smtClean="0"/>
              <a:t>8/27/2020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62EAE3-EF53-46D2-AE9F-21F3DD8F25C9}" type="slidenum">
              <a:rPr lang="en-US" smtClean="0"/>
              <a:t>‹#›</a:t>
            </a:fld>
            <a:endParaRPr lang="en-US"/>
          </a:p>
        </p:txBody>
      </p:sp>
    </p:spTree>
    <p:extLst>
      <p:ext uri="{BB962C8B-B14F-4D97-AF65-F5344CB8AC3E}">
        <p14:creationId xmlns:p14="http://schemas.microsoft.com/office/powerpoint/2010/main" val="3355806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lgn="ctr"/>
            <a:r>
              <a:rPr lang="en-US" sz="7200" b="1" dirty="0"/>
              <a:t>Algebra II 10</a:t>
            </a:r>
          </a:p>
        </p:txBody>
      </p:sp>
      <p:sp>
        <p:nvSpPr>
          <p:cNvPr id="4" name="Slide Number Placeholder 3"/>
          <p:cNvSpPr>
            <a:spLocks noGrp="1"/>
          </p:cNvSpPr>
          <p:nvPr>
            <p:ph type="sldNum" sz="quarter" idx="10"/>
          </p:nvPr>
        </p:nvSpPr>
        <p:spPr/>
        <p:txBody>
          <a:bodyPr/>
          <a:lstStyle/>
          <a:p>
            <a:fld id="{BF62EAE3-EF53-46D2-AE9F-21F3DD8F25C9}" type="slidenum">
              <a:rPr lang="en-US" smtClean="0"/>
              <a:t>1</a:t>
            </a:fld>
            <a:endParaRPr lang="en-US"/>
          </a:p>
        </p:txBody>
      </p:sp>
    </p:spTree>
    <p:extLst>
      <p:ext uri="{BB962C8B-B14F-4D97-AF65-F5344CB8AC3E}">
        <p14:creationId xmlns:p14="http://schemas.microsoft.com/office/powerpoint/2010/main" val="28962834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62EAE3-EF53-46D2-AE9F-21F3DD8F25C9}" type="slidenum">
              <a:rPr lang="en-US" smtClean="0"/>
              <a:t>11</a:t>
            </a:fld>
            <a:endParaRPr lang="en-US"/>
          </a:p>
        </p:txBody>
      </p:sp>
    </p:spTree>
    <p:extLst>
      <p:ext uri="{BB962C8B-B14F-4D97-AF65-F5344CB8AC3E}">
        <p14:creationId xmlns:p14="http://schemas.microsoft.com/office/powerpoint/2010/main" val="28582058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baseline="-25000" dirty="0"/>
              <a:t>52</a:t>
            </a:r>
            <a:r>
              <a:rPr lang="en-US" baseline="0" dirty="0"/>
              <a:t>C</a:t>
            </a:r>
            <a:r>
              <a:rPr lang="en-US" baseline="-25000" dirty="0"/>
              <a:t>7</a:t>
            </a:r>
            <a:r>
              <a:rPr lang="en-US" baseline="0" dirty="0"/>
              <a:t> = 52!/(45!7!) = 133784560</a:t>
            </a:r>
          </a:p>
          <a:p>
            <a:endParaRPr lang="en-US" baseline="0" dirty="0"/>
          </a:p>
          <a:p>
            <a:r>
              <a:rPr lang="en-US" baseline="-25000" dirty="0"/>
              <a:t>4</a:t>
            </a:r>
            <a:r>
              <a:rPr lang="en-US" baseline="0" dirty="0"/>
              <a:t>C</a:t>
            </a:r>
            <a:r>
              <a:rPr lang="en-US" baseline="-25000" dirty="0"/>
              <a:t>1</a:t>
            </a:r>
            <a:r>
              <a:rPr lang="en-US" baseline="0" dirty="0"/>
              <a:t> * </a:t>
            </a:r>
            <a:r>
              <a:rPr lang="en-US" baseline="-25000" dirty="0"/>
              <a:t>13</a:t>
            </a:r>
            <a:r>
              <a:rPr lang="en-US" baseline="0" dirty="0"/>
              <a:t>C</a:t>
            </a:r>
            <a:r>
              <a:rPr lang="en-US" baseline="-25000" dirty="0"/>
              <a:t>7</a:t>
            </a:r>
            <a:r>
              <a:rPr lang="en-US" baseline="0" dirty="0"/>
              <a:t> = 6864</a:t>
            </a:r>
            <a:endParaRPr lang="en-US" baseline="-25000" dirty="0"/>
          </a:p>
        </p:txBody>
      </p:sp>
      <p:sp>
        <p:nvSpPr>
          <p:cNvPr id="4" name="Slide Number Placeholder 3"/>
          <p:cNvSpPr>
            <a:spLocks noGrp="1"/>
          </p:cNvSpPr>
          <p:nvPr>
            <p:ph type="sldNum" sz="quarter" idx="10"/>
          </p:nvPr>
        </p:nvSpPr>
        <p:spPr/>
        <p:txBody>
          <a:bodyPr/>
          <a:lstStyle/>
          <a:p>
            <a:fld id="{718E974A-F94D-4EA7-9E7D-9297815DA4A2}"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baseline="-25000" dirty="0"/>
              <a:t>5</a:t>
            </a:r>
            <a:r>
              <a:rPr lang="en-US" baseline="0" dirty="0"/>
              <a:t>C</a:t>
            </a:r>
            <a:r>
              <a:rPr lang="en-US" baseline="-25000" dirty="0"/>
              <a:t>3</a:t>
            </a:r>
            <a:r>
              <a:rPr lang="en-US" baseline="0" dirty="0"/>
              <a:t> * </a:t>
            </a:r>
            <a:r>
              <a:rPr lang="en-US" baseline="-25000" dirty="0"/>
              <a:t>7</a:t>
            </a:r>
            <a:r>
              <a:rPr lang="en-US" baseline="0" dirty="0"/>
              <a:t>C</a:t>
            </a:r>
            <a:r>
              <a:rPr lang="en-US" baseline="-25000" dirty="0"/>
              <a:t>4</a:t>
            </a:r>
            <a:r>
              <a:rPr lang="en-US" baseline="0" dirty="0"/>
              <a:t> = 350</a:t>
            </a:r>
          </a:p>
          <a:p>
            <a:endParaRPr lang="en-US" baseline="0" dirty="0"/>
          </a:p>
          <a:p>
            <a:r>
              <a:rPr lang="en-US" baseline="-25000" dirty="0"/>
              <a:t>12</a:t>
            </a:r>
            <a:r>
              <a:rPr lang="en-US" baseline="0" dirty="0"/>
              <a:t>C</a:t>
            </a:r>
            <a:r>
              <a:rPr lang="en-US" baseline="-25000" dirty="0"/>
              <a:t>8</a:t>
            </a:r>
            <a:r>
              <a:rPr lang="en-US" baseline="0" dirty="0"/>
              <a:t> + </a:t>
            </a:r>
            <a:r>
              <a:rPr lang="en-US" baseline="-25000" dirty="0"/>
              <a:t>12</a:t>
            </a:r>
            <a:r>
              <a:rPr lang="en-US" baseline="0" dirty="0"/>
              <a:t>C</a:t>
            </a:r>
            <a:r>
              <a:rPr lang="en-US" baseline="-25000" dirty="0"/>
              <a:t>9</a:t>
            </a:r>
            <a:r>
              <a:rPr lang="en-US" baseline="0" dirty="0"/>
              <a:t> + </a:t>
            </a:r>
            <a:r>
              <a:rPr lang="en-US" baseline="-25000" dirty="0"/>
              <a:t>12</a:t>
            </a:r>
            <a:r>
              <a:rPr lang="en-US" baseline="0" dirty="0"/>
              <a:t>C</a:t>
            </a:r>
            <a:r>
              <a:rPr lang="en-US" baseline="-25000" dirty="0"/>
              <a:t>10</a:t>
            </a:r>
            <a:r>
              <a:rPr lang="en-US" baseline="0" dirty="0"/>
              <a:t> + </a:t>
            </a:r>
            <a:r>
              <a:rPr lang="en-US" baseline="-25000" dirty="0"/>
              <a:t>12</a:t>
            </a:r>
            <a:r>
              <a:rPr lang="en-US" baseline="0" dirty="0"/>
              <a:t>C</a:t>
            </a:r>
            <a:r>
              <a:rPr lang="en-US" baseline="-25000" dirty="0"/>
              <a:t>11</a:t>
            </a:r>
            <a:r>
              <a:rPr lang="en-US" baseline="0" dirty="0"/>
              <a:t> + </a:t>
            </a:r>
            <a:r>
              <a:rPr lang="en-US" baseline="-25000" dirty="0"/>
              <a:t>12</a:t>
            </a:r>
            <a:r>
              <a:rPr lang="en-US" baseline="0" dirty="0"/>
              <a:t>C</a:t>
            </a:r>
            <a:r>
              <a:rPr lang="en-US" baseline="-25000" dirty="0"/>
              <a:t>12</a:t>
            </a:r>
            <a:r>
              <a:rPr lang="en-US" baseline="0" dirty="0"/>
              <a:t> = 794</a:t>
            </a:r>
            <a:endParaRPr lang="en-US" baseline="-25000" dirty="0"/>
          </a:p>
        </p:txBody>
      </p:sp>
      <p:sp>
        <p:nvSpPr>
          <p:cNvPr id="4" name="Slide Number Placeholder 3"/>
          <p:cNvSpPr>
            <a:spLocks noGrp="1"/>
          </p:cNvSpPr>
          <p:nvPr>
            <p:ph type="sldNum" sz="quarter" idx="10"/>
          </p:nvPr>
        </p:nvSpPr>
        <p:spPr/>
        <p:txBody>
          <a:bodyPr/>
          <a:lstStyle/>
          <a:p>
            <a:fld id="{718E974A-F94D-4EA7-9E7D-9297815DA4A2}"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Each of the 6 are either yes or no – the 5 and 6 choices</a:t>
            </a:r>
          </a:p>
          <a:p>
            <a:r>
              <a:rPr lang="en-US" dirty="0"/>
              <a:t>2</a:t>
            </a:r>
            <a:r>
              <a:rPr lang="en-US" baseline="30000" dirty="0"/>
              <a:t>6</a:t>
            </a:r>
            <a:r>
              <a:rPr lang="en-US" baseline="0" dirty="0"/>
              <a:t> – (</a:t>
            </a:r>
            <a:r>
              <a:rPr lang="en-US" baseline="-25000" dirty="0"/>
              <a:t>6</a:t>
            </a:r>
            <a:r>
              <a:rPr lang="en-US" baseline="0" dirty="0"/>
              <a:t>C</a:t>
            </a:r>
            <a:r>
              <a:rPr lang="en-US" baseline="-25000" dirty="0"/>
              <a:t>5</a:t>
            </a:r>
            <a:r>
              <a:rPr lang="en-US" baseline="0" dirty="0"/>
              <a:t> + </a:t>
            </a:r>
            <a:r>
              <a:rPr lang="en-US" baseline="-25000" dirty="0"/>
              <a:t>6</a:t>
            </a:r>
            <a:r>
              <a:rPr lang="en-US" baseline="0" dirty="0"/>
              <a:t>C</a:t>
            </a:r>
            <a:r>
              <a:rPr lang="en-US" baseline="-25000" dirty="0"/>
              <a:t>6</a:t>
            </a:r>
            <a:r>
              <a:rPr lang="en-US" baseline="0" dirty="0"/>
              <a:t>) = 57</a:t>
            </a:r>
            <a:endParaRPr lang="en-US" dirty="0"/>
          </a:p>
        </p:txBody>
      </p:sp>
      <p:sp>
        <p:nvSpPr>
          <p:cNvPr id="4" name="Slide Number Placeholder 3"/>
          <p:cNvSpPr>
            <a:spLocks noGrp="1"/>
          </p:cNvSpPr>
          <p:nvPr>
            <p:ph type="sldNum" sz="quarter" idx="10"/>
          </p:nvPr>
        </p:nvSpPr>
        <p:spPr/>
        <p:txBody>
          <a:bodyPr/>
          <a:lstStyle/>
          <a:p>
            <a:fld id="{718E974A-F94D-4EA7-9E7D-9297815DA4A2}"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Pascal’s triangle</a:t>
            </a:r>
          </a:p>
          <a:p>
            <a:r>
              <a:rPr lang="en-US" dirty="0"/>
              <a:t>Rows are n</a:t>
            </a:r>
          </a:p>
          <a:p>
            <a:r>
              <a:rPr lang="en-US" dirty="0"/>
              <a:t>Diagonals</a:t>
            </a:r>
            <a:r>
              <a:rPr lang="en-US" baseline="0" dirty="0"/>
              <a:t> are r</a:t>
            </a:r>
          </a:p>
          <a:p>
            <a:r>
              <a:rPr lang="en-US" baseline="0" dirty="0"/>
              <a:t>Each number on the triangle is </a:t>
            </a:r>
            <a:r>
              <a:rPr lang="en-US" baseline="-25000" dirty="0" err="1"/>
              <a:t>n</a:t>
            </a:r>
            <a:r>
              <a:rPr lang="en-US" baseline="0" dirty="0" err="1"/>
              <a:t>C</a:t>
            </a:r>
            <a:r>
              <a:rPr lang="en-US" baseline="-25000" dirty="0" err="1"/>
              <a:t>r</a:t>
            </a:r>
            <a:endParaRPr lang="en-US" dirty="0"/>
          </a:p>
        </p:txBody>
      </p:sp>
      <p:sp>
        <p:nvSpPr>
          <p:cNvPr id="4" name="Slide Number Placeholder 3"/>
          <p:cNvSpPr>
            <a:spLocks noGrp="1"/>
          </p:cNvSpPr>
          <p:nvPr>
            <p:ph type="sldNum" sz="quarter" idx="10"/>
          </p:nvPr>
        </p:nvSpPr>
        <p:spPr/>
        <p:txBody>
          <a:bodyPr/>
          <a:lstStyle/>
          <a:p>
            <a:fld id="{718E974A-F94D-4EA7-9E7D-9297815DA4A2}"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62EAE3-EF53-46D2-AE9F-21F3DD8F25C9}" type="slidenum">
              <a:rPr lang="en-US" smtClean="0"/>
              <a:t>16</a:t>
            </a:fld>
            <a:endParaRPr lang="en-US"/>
          </a:p>
        </p:txBody>
      </p:sp>
    </p:spTree>
    <p:extLst>
      <p:ext uri="{BB962C8B-B14F-4D97-AF65-F5344CB8AC3E}">
        <p14:creationId xmlns:p14="http://schemas.microsoft.com/office/powerpoint/2010/main" val="37766046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baseline="-25000" dirty="0"/>
              <a:t>5</a:t>
            </a:r>
            <a:r>
              <a:rPr lang="en-US" dirty="0"/>
              <a:t>C</a:t>
            </a:r>
            <a:r>
              <a:rPr lang="en-US" baseline="-25000" dirty="0"/>
              <a:t>0</a:t>
            </a:r>
            <a:r>
              <a:rPr lang="en-US" dirty="0"/>
              <a:t>a</a:t>
            </a:r>
            <a:r>
              <a:rPr lang="en-US" baseline="30000" dirty="0"/>
              <a:t>5</a:t>
            </a:r>
            <a:r>
              <a:rPr lang="en-US" dirty="0"/>
              <a:t>3</a:t>
            </a:r>
            <a:r>
              <a:rPr lang="en-US" baseline="30000" dirty="0"/>
              <a:t>0</a:t>
            </a:r>
            <a:r>
              <a:rPr lang="en-US" baseline="0" dirty="0"/>
              <a:t> + </a:t>
            </a:r>
            <a:r>
              <a:rPr lang="en-US" baseline="-25000" dirty="0"/>
              <a:t>5</a:t>
            </a:r>
            <a:r>
              <a:rPr lang="en-US" dirty="0"/>
              <a:t>C</a:t>
            </a:r>
            <a:r>
              <a:rPr lang="en-US" baseline="-25000" dirty="0"/>
              <a:t>1</a:t>
            </a:r>
            <a:r>
              <a:rPr lang="en-US" dirty="0"/>
              <a:t>a</a:t>
            </a:r>
            <a:r>
              <a:rPr lang="en-US" baseline="30000" dirty="0"/>
              <a:t>4</a:t>
            </a:r>
            <a:r>
              <a:rPr lang="en-US" dirty="0"/>
              <a:t>3</a:t>
            </a:r>
            <a:r>
              <a:rPr lang="en-US" baseline="30000" dirty="0"/>
              <a:t>1</a:t>
            </a:r>
            <a:r>
              <a:rPr lang="en-US" baseline="0" dirty="0"/>
              <a:t> + </a:t>
            </a:r>
            <a:r>
              <a:rPr lang="en-US" baseline="-25000" dirty="0"/>
              <a:t>5</a:t>
            </a:r>
            <a:r>
              <a:rPr lang="en-US" dirty="0"/>
              <a:t>C</a:t>
            </a:r>
            <a:r>
              <a:rPr lang="en-US" baseline="-25000" dirty="0"/>
              <a:t>2</a:t>
            </a:r>
            <a:r>
              <a:rPr lang="en-US" dirty="0"/>
              <a:t>a</a:t>
            </a:r>
            <a:r>
              <a:rPr lang="en-US" baseline="30000" dirty="0"/>
              <a:t>3</a:t>
            </a:r>
            <a:r>
              <a:rPr lang="en-US" dirty="0"/>
              <a:t>3</a:t>
            </a:r>
            <a:r>
              <a:rPr lang="en-US" baseline="30000" dirty="0"/>
              <a:t>2</a:t>
            </a:r>
            <a:r>
              <a:rPr lang="en-US" baseline="0" dirty="0"/>
              <a:t> + </a:t>
            </a:r>
            <a:r>
              <a:rPr lang="en-US" baseline="-25000" dirty="0"/>
              <a:t>5</a:t>
            </a:r>
            <a:r>
              <a:rPr lang="en-US" dirty="0"/>
              <a:t>C</a:t>
            </a:r>
            <a:r>
              <a:rPr lang="en-US" baseline="-25000" dirty="0"/>
              <a:t>3</a:t>
            </a:r>
            <a:r>
              <a:rPr lang="en-US" dirty="0"/>
              <a:t>a</a:t>
            </a:r>
            <a:r>
              <a:rPr lang="en-US" baseline="30000" dirty="0"/>
              <a:t>2</a:t>
            </a:r>
            <a:r>
              <a:rPr lang="en-US" dirty="0"/>
              <a:t>3</a:t>
            </a:r>
            <a:r>
              <a:rPr lang="en-US" baseline="30000" dirty="0"/>
              <a:t>3</a:t>
            </a:r>
            <a:r>
              <a:rPr lang="en-US" baseline="0" dirty="0"/>
              <a:t> + </a:t>
            </a:r>
            <a:r>
              <a:rPr lang="en-US" baseline="-25000" dirty="0"/>
              <a:t>5</a:t>
            </a:r>
            <a:r>
              <a:rPr lang="en-US" dirty="0"/>
              <a:t>C</a:t>
            </a:r>
            <a:r>
              <a:rPr lang="en-US" baseline="-25000" dirty="0"/>
              <a:t>4</a:t>
            </a:r>
            <a:r>
              <a:rPr lang="en-US" dirty="0"/>
              <a:t>a</a:t>
            </a:r>
            <a:r>
              <a:rPr lang="en-US" baseline="30000" dirty="0"/>
              <a:t>1</a:t>
            </a:r>
            <a:r>
              <a:rPr lang="en-US" dirty="0"/>
              <a:t>3</a:t>
            </a:r>
            <a:r>
              <a:rPr lang="en-US" baseline="30000" dirty="0"/>
              <a:t>4</a:t>
            </a:r>
            <a:r>
              <a:rPr lang="en-US" baseline="0" dirty="0"/>
              <a:t> + </a:t>
            </a:r>
            <a:r>
              <a:rPr lang="en-US" baseline="-25000" dirty="0"/>
              <a:t>5</a:t>
            </a:r>
            <a:r>
              <a:rPr lang="en-US" dirty="0"/>
              <a:t>C</a:t>
            </a:r>
            <a:r>
              <a:rPr lang="en-US" baseline="-25000" dirty="0"/>
              <a:t>5</a:t>
            </a:r>
            <a:r>
              <a:rPr lang="en-US" dirty="0"/>
              <a:t>a</a:t>
            </a:r>
            <a:r>
              <a:rPr lang="en-US" baseline="30000" dirty="0"/>
              <a:t>0</a:t>
            </a:r>
            <a:r>
              <a:rPr lang="en-US" dirty="0"/>
              <a:t>3</a:t>
            </a:r>
            <a:r>
              <a:rPr lang="en-US" baseline="30000" dirty="0"/>
              <a:t>5</a:t>
            </a:r>
            <a:r>
              <a:rPr lang="en-US" baseline="0" dirty="0"/>
              <a:t>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1</a:t>
            </a:r>
            <a:r>
              <a:rPr lang="en-US" dirty="0"/>
              <a:t>a</a:t>
            </a:r>
            <a:r>
              <a:rPr lang="en-US" baseline="30000" dirty="0"/>
              <a:t>5</a:t>
            </a:r>
            <a:r>
              <a:rPr lang="en-US" dirty="0"/>
              <a:t>1</a:t>
            </a:r>
            <a:r>
              <a:rPr lang="en-US" baseline="0" dirty="0"/>
              <a:t> + 5</a:t>
            </a:r>
            <a:r>
              <a:rPr lang="en-US" dirty="0"/>
              <a:t>a</a:t>
            </a:r>
            <a:r>
              <a:rPr lang="en-US" baseline="30000" dirty="0"/>
              <a:t>4</a:t>
            </a:r>
            <a:r>
              <a:rPr lang="en-US" dirty="0"/>
              <a:t>3</a:t>
            </a:r>
            <a:r>
              <a:rPr lang="en-US" baseline="0" dirty="0"/>
              <a:t> + 10</a:t>
            </a:r>
            <a:r>
              <a:rPr lang="en-US" dirty="0"/>
              <a:t>a</a:t>
            </a:r>
            <a:r>
              <a:rPr lang="en-US" baseline="30000" dirty="0"/>
              <a:t>3</a:t>
            </a:r>
            <a:r>
              <a:rPr lang="en-US" dirty="0"/>
              <a:t>9</a:t>
            </a:r>
            <a:r>
              <a:rPr lang="en-US" baseline="0" dirty="0"/>
              <a:t> + 10</a:t>
            </a:r>
            <a:r>
              <a:rPr lang="en-US" dirty="0"/>
              <a:t>a</a:t>
            </a:r>
            <a:r>
              <a:rPr lang="en-US" baseline="30000" dirty="0"/>
              <a:t>2</a:t>
            </a:r>
            <a:r>
              <a:rPr lang="en-US" dirty="0"/>
              <a:t>27</a:t>
            </a:r>
            <a:r>
              <a:rPr lang="en-US" baseline="0" dirty="0"/>
              <a:t> + 5</a:t>
            </a:r>
            <a:r>
              <a:rPr lang="en-US" dirty="0"/>
              <a:t>a</a:t>
            </a:r>
            <a:r>
              <a:rPr lang="en-US" baseline="30000" dirty="0"/>
              <a:t>1</a:t>
            </a:r>
            <a:r>
              <a:rPr lang="en-US" dirty="0"/>
              <a:t>81</a:t>
            </a:r>
            <a:r>
              <a:rPr lang="en-US" baseline="0" dirty="0"/>
              <a:t> + 1</a:t>
            </a:r>
            <a:r>
              <a:rPr lang="en-US" dirty="0"/>
              <a:t>*1*243</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a</a:t>
            </a:r>
            <a:r>
              <a:rPr lang="en-US" baseline="30000" dirty="0"/>
              <a:t>5</a:t>
            </a:r>
            <a:r>
              <a:rPr lang="en-US" baseline="0" dirty="0"/>
              <a:t> + 15</a:t>
            </a:r>
            <a:r>
              <a:rPr lang="en-US" dirty="0"/>
              <a:t>a</a:t>
            </a:r>
            <a:r>
              <a:rPr lang="en-US" baseline="30000" dirty="0"/>
              <a:t>4</a:t>
            </a:r>
            <a:r>
              <a:rPr lang="en-US" baseline="0" dirty="0"/>
              <a:t> + 90</a:t>
            </a:r>
            <a:r>
              <a:rPr lang="en-US" dirty="0"/>
              <a:t>a</a:t>
            </a:r>
            <a:r>
              <a:rPr lang="en-US" baseline="30000" dirty="0"/>
              <a:t>3</a:t>
            </a:r>
            <a:r>
              <a:rPr lang="en-US" baseline="0" dirty="0"/>
              <a:t> + 270</a:t>
            </a:r>
            <a:r>
              <a:rPr lang="en-US" dirty="0"/>
              <a:t>a</a:t>
            </a:r>
            <a:r>
              <a:rPr lang="en-US" baseline="30000" dirty="0"/>
              <a:t>2</a:t>
            </a:r>
            <a:r>
              <a:rPr lang="en-US" baseline="0" dirty="0"/>
              <a:t> + 405</a:t>
            </a:r>
            <a:r>
              <a:rPr lang="en-US" dirty="0"/>
              <a:t>a</a:t>
            </a:r>
            <a:r>
              <a:rPr lang="en-US" baseline="0" dirty="0"/>
              <a:t> + </a:t>
            </a:r>
            <a:r>
              <a:rPr lang="en-US" dirty="0"/>
              <a:t>243</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718E974A-F94D-4EA7-9E7D-9297815DA4A2}"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25000" dirty="0"/>
              <a:t>4</a:t>
            </a:r>
            <a:r>
              <a:rPr lang="en-US" dirty="0"/>
              <a:t>C</a:t>
            </a:r>
            <a:r>
              <a:rPr lang="en-US" baseline="-25000" dirty="0"/>
              <a:t>0</a:t>
            </a:r>
            <a:r>
              <a:rPr lang="en-US" dirty="0"/>
              <a:t>x</a:t>
            </a:r>
            <a:r>
              <a:rPr lang="en-US" baseline="30000" dirty="0"/>
              <a:t>4</a:t>
            </a:r>
            <a:r>
              <a:rPr lang="en-US" dirty="0"/>
              <a:t>(2y</a:t>
            </a:r>
            <a:r>
              <a:rPr lang="en-US" baseline="30000" dirty="0"/>
              <a:t>3</a:t>
            </a:r>
            <a:r>
              <a:rPr lang="en-US" baseline="0" dirty="0"/>
              <a:t>)</a:t>
            </a:r>
            <a:r>
              <a:rPr lang="en-US" baseline="30000" dirty="0"/>
              <a:t>0</a:t>
            </a:r>
            <a:r>
              <a:rPr lang="en-US" baseline="0" dirty="0"/>
              <a:t> + </a:t>
            </a:r>
            <a:r>
              <a:rPr lang="en-US" baseline="-25000" dirty="0"/>
              <a:t>4</a:t>
            </a:r>
            <a:r>
              <a:rPr lang="en-US" dirty="0"/>
              <a:t>C</a:t>
            </a:r>
            <a:r>
              <a:rPr lang="en-US" baseline="-25000" dirty="0"/>
              <a:t>1</a:t>
            </a:r>
            <a:r>
              <a:rPr lang="en-US" dirty="0"/>
              <a:t>x</a:t>
            </a:r>
            <a:r>
              <a:rPr lang="en-US" baseline="30000" dirty="0"/>
              <a:t>3</a:t>
            </a:r>
            <a:r>
              <a:rPr lang="en-US" dirty="0"/>
              <a:t>(2y</a:t>
            </a:r>
            <a:r>
              <a:rPr lang="en-US" baseline="30000" dirty="0"/>
              <a:t>3</a:t>
            </a:r>
            <a:r>
              <a:rPr lang="en-US" baseline="0" dirty="0"/>
              <a:t>)</a:t>
            </a:r>
            <a:r>
              <a:rPr lang="en-US" baseline="30000" dirty="0"/>
              <a:t>1</a:t>
            </a:r>
            <a:r>
              <a:rPr lang="en-US" baseline="0" dirty="0"/>
              <a:t> + </a:t>
            </a:r>
            <a:r>
              <a:rPr lang="en-US" baseline="-25000" dirty="0"/>
              <a:t>4</a:t>
            </a:r>
            <a:r>
              <a:rPr lang="en-US" dirty="0"/>
              <a:t>C</a:t>
            </a:r>
            <a:r>
              <a:rPr lang="en-US" baseline="-25000" dirty="0"/>
              <a:t>2</a:t>
            </a:r>
            <a:r>
              <a:rPr lang="en-US" dirty="0"/>
              <a:t>x</a:t>
            </a:r>
            <a:r>
              <a:rPr lang="en-US" baseline="30000" dirty="0"/>
              <a:t>2</a:t>
            </a:r>
            <a:r>
              <a:rPr lang="en-US" dirty="0"/>
              <a:t>(2y</a:t>
            </a:r>
            <a:r>
              <a:rPr lang="en-US" baseline="30000" dirty="0"/>
              <a:t>3</a:t>
            </a:r>
            <a:r>
              <a:rPr lang="en-US" baseline="0" dirty="0"/>
              <a:t>)</a:t>
            </a:r>
            <a:r>
              <a:rPr lang="en-US" baseline="30000" dirty="0"/>
              <a:t>2</a:t>
            </a:r>
            <a:r>
              <a:rPr lang="en-US" baseline="0" dirty="0"/>
              <a:t> + </a:t>
            </a:r>
            <a:r>
              <a:rPr lang="en-US" baseline="-25000" dirty="0"/>
              <a:t>4</a:t>
            </a:r>
            <a:r>
              <a:rPr lang="en-US" dirty="0"/>
              <a:t>C</a:t>
            </a:r>
            <a:r>
              <a:rPr lang="en-US" baseline="-25000" dirty="0"/>
              <a:t>3</a:t>
            </a:r>
            <a:r>
              <a:rPr lang="en-US" dirty="0"/>
              <a:t>x</a:t>
            </a:r>
            <a:r>
              <a:rPr lang="en-US" baseline="30000" dirty="0"/>
              <a:t>1</a:t>
            </a:r>
            <a:r>
              <a:rPr lang="en-US" dirty="0"/>
              <a:t>(2y</a:t>
            </a:r>
            <a:r>
              <a:rPr lang="en-US" baseline="30000" dirty="0"/>
              <a:t>3</a:t>
            </a:r>
            <a:r>
              <a:rPr lang="en-US" baseline="0" dirty="0"/>
              <a:t>)</a:t>
            </a:r>
            <a:r>
              <a:rPr lang="en-US" baseline="30000" dirty="0"/>
              <a:t>3</a:t>
            </a:r>
            <a:r>
              <a:rPr lang="en-US" baseline="0" dirty="0"/>
              <a:t> + </a:t>
            </a:r>
            <a:r>
              <a:rPr lang="en-US" baseline="-25000" dirty="0"/>
              <a:t>4</a:t>
            </a:r>
            <a:r>
              <a:rPr lang="en-US" dirty="0"/>
              <a:t>C</a:t>
            </a:r>
            <a:r>
              <a:rPr lang="en-US" baseline="-25000" dirty="0"/>
              <a:t>4</a:t>
            </a:r>
            <a:r>
              <a:rPr lang="en-US" dirty="0"/>
              <a:t>x</a:t>
            </a:r>
            <a:r>
              <a:rPr lang="en-US" baseline="30000" dirty="0"/>
              <a:t>0</a:t>
            </a:r>
            <a:r>
              <a:rPr lang="en-US" dirty="0"/>
              <a:t>(2y</a:t>
            </a:r>
            <a:r>
              <a:rPr lang="en-US" baseline="30000" dirty="0"/>
              <a:t>3</a:t>
            </a:r>
            <a:r>
              <a:rPr lang="en-US" baseline="0" dirty="0"/>
              <a:t>)</a:t>
            </a:r>
            <a:r>
              <a:rPr lang="en-US" baseline="30000" dirty="0"/>
              <a:t>4</a:t>
            </a:r>
            <a:r>
              <a:rPr lang="en-US" baseline="0" dirty="0"/>
              <a:t> </a:t>
            </a:r>
          </a:p>
          <a:p>
            <a:r>
              <a:rPr lang="en-US" baseline="0" dirty="0"/>
              <a:t>1</a:t>
            </a:r>
            <a:r>
              <a:rPr lang="en-US" dirty="0"/>
              <a:t>x</a:t>
            </a:r>
            <a:r>
              <a:rPr lang="en-US" baseline="30000" dirty="0"/>
              <a:t>4</a:t>
            </a:r>
            <a:r>
              <a:rPr lang="en-US" dirty="0"/>
              <a:t>1</a:t>
            </a:r>
            <a:r>
              <a:rPr lang="en-US" baseline="0" dirty="0"/>
              <a:t> + 4</a:t>
            </a:r>
            <a:r>
              <a:rPr lang="en-US" dirty="0"/>
              <a:t>x</a:t>
            </a:r>
            <a:r>
              <a:rPr lang="en-US" baseline="30000" dirty="0"/>
              <a:t>3</a:t>
            </a:r>
            <a:r>
              <a:rPr lang="en-US" dirty="0"/>
              <a:t>(2y</a:t>
            </a:r>
            <a:r>
              <a:rPr lang="en-US" baseline="30000" dirty="0"/>
              <a:t>3</a:t>
            </a:r>
            <a:r>
              <a:rPr lang="en-US" baseline="0" dirty="0"/>
              <a:t>) + 6</a:t>
            </a:r>
            <a:r>
              <a:rPr lang="en-US" dirty="0"/>
              <a:t>x</a:t>
            </a:r>
            <a:r>
              <a:rPr lang="en-US" baseline="30000" dirty="0"/>
              <a:t>2</a:t>
            </a:r>
            <a:r>
              <a:rPr lang="en-US" dirty="0"/>
              <a:t>(4y</a:t>
            </a:r>
            <a:r>
              <a:rPr lang="en-US" baseline="30000" dirty="0"/>
              <a:t>6</a:t>
            </a:r>
            <a:r>
              <a:rPr lang="en-US" baseline="0" dirty="0"/>
              <a:t>) + 4</a:t>
            </a:r>
            <a:r>
              <a:rPr lang="en-US" dirty="0"/>
              <a:t>x(8y</a:t>
            </a:r>
            <a:r>
              <a:rPr lang="en-US" baseline="30000" dirty="0"/>
              <a:t>9</a:t>
            </a:r>
            <a:r>
              <a:rPr lang="en-US" baseline="0" dirty="0"/>
              <a:t>) + 1*1</a:t>
            </a:r>
            <a:r>
              <a:rPr lang="en-US" dirty="0"/>
              <a:t>(16y</a:t>
            </a:r>
            <a:r>
              <a:rPr lang="en-US" baseline="30000" dirty="0"/>
              <a:t>12</a:t>
            </a:r>
            <a:r>
              <a:rPr lang="en-US" baseline="0" dirty="0"/>
              <a:t>)</a:t>
            </a:r>
            <a:endParaRPr lang="en-US" baseline="30000"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x</a:t>
            </a:r>
            <a:r>
              <a:rPr lang="en-US" baseline="30000" dirty="0"/>
              <a:t>4</a:t>
            </a:r>
            <a:r>
              <a:rPr lang="en-US" baseline="0" dirty="0"/>
              <a:t> + 8</a:t>
            </a:r>
            <a:r>
              <a:rPr lang="en-US" dirty="0"/>
              <a:t>x</a:t>
            </a:r>
            <a:r>
              <a:rPr lang="en-US" baseline="30000" dirty="0"/>
              <a:t>3</a:t>
            </a:r>
            <a:r>
              <a:rPr lang="en-US" dirty="0"/>
              <a:t>y</a:t>
            </a:r>
            <a:r>
              <a:rPr lang="en-US" baseline="30000" dirty="0"/>
              <a:t>3</a:t>
            </a:r>
            <a:r>
              <a:rPr lang="en-US" baseline="0" dirty="0"/>
              <a:t> + 24</a:t>
            </a:r>
            <a:r>
              <a:rPr lang="en-US" dirty="0"/>
              <a:t>x</a:t>
            </a:r>
            <a:r>
              <a:rPr lang="en-US" baseline="30000" dirty="0"/>
              <a:t>2</a:t>
            </a:r>
            <a:r>
              <a:rPr lang="en-US" dirty="0"/>
              <a:t>y</a:t>
            </a:r>
            <a:r>
              <a:rPr lang="en-US" baseline="30000" dirty="0"/>
              <a:t>6</a:t>
            </a:r>
            <a:r>
              <a:rPr lang="en-US" baseline="0" dirty="0"/>
              <a:t> + 32</a:t>
            </a:r>
            <a:r>
              <a:rPr lang="en-US" dirty="0"/>
              <a:t>xy</a:t>
            </a:r>
            <a:r>
              <a:rPr lang="en-US" baseline="30000" dirty="0"/>
              <a:t>9</a:t>
            </a:r>
            <a:r>
              <a:rPr lang="en-US" baseline="0" dirty="0"/>
              <a:t> + </a:t>
            </a:r>
            <a:r>
              <a:rPr lang="en-US" dirty="0"/>
              <a:t>16y</a:t>
            </a:r>
            <a:r>
              <a:rPr lang="en-US" baseline="30000" dirty="0"/>
              <a:t>12</a:t>
            </a:r>
          </a:p>
          <a:p>
            <a:endParaRPr lang="en-US" dirty="0"/>
          </a:p>
        </p:txBody>
      </p:sp>
      <p:sp>
        <p:nvSpPr>
          <p:cNvPr id="4" name="Slide Number Placeholder 3"/>
          <p:cNvSpPr>
            <a:spLocks noGrp="1"/>
          </p:cNvSpPr>
          <p:nvPr>
            <p:ph type="sldNum" sz="quarter" idx="10"/>
          </p:nvPr>
        </p:nvSpPr>
        <p:spPr/>
        <p:txBody>
          <a:bodyPr/>
          <a:lstStyle/>
          <a:p>
            <a:fld id="{718E974A-F94D-4EA7-9E7D-9297815DA4A2}"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n = 10, r = 7</a:t>
            </a:r>
          </a:p>
          <a:p>
            <a:r>
              <a:rPr lang="en-US" baseline="-25000" dirty="0"/>
              <a:t>10</a:t>
            </a:r>
            <a:r>
              <a:rPr lang="en-US" baseline="0" dirty="0"/>
              <a:t>C</a:t>
            </a:r>
            <a:r>
              <a:rPr lang="en-US" baseline="-25000" dirty="0"/>
              <a:t>7</a:t>
            </a:r>
            <a:r>
              <a:rPr lang="en-US" baseline="0" dirty="0"/>
              <a:t>a</a:t>
            </a:r>
            <a:r>
              <a:rPr lang="en-US" baseline="30000" dirty="0"/>
              <a:t>3</a:t>
            </a:r>
            <a:r>
              <a:rPr lang="en-US" baseline="0" dirty="0"/>
              <a:t>b</a:t>
            </a:r>
            <a:r>
              <a:rPr lang="en-US" baseline="30000" dirty="0"/>
              <a:t>7</a:t>
            </a:r>
            <a:r>
              <a:rPr lang="en-US" baseline="0" dirty="0"/>
              <a:t> = 120(2)</a:t>
            </a:r>
            <a:r>
              <a:rPr lang="en-US" baseline="30000" dirty="0"/>
              <a:t>3</a:t>
            </a:r>
            <a:r>
              <a:rPr lang="en-US" baseline="0" dirty="0"/>
              <a:t>(-3x)</a:t>
            </a:r>
            <a:r>
              <a:rPr lang="en-US" baseline="30000" dirty="0"/>
              <a:t>7 </a:t>
            </a:r>
            <a:r>
              <a:rPr lang="en-US" baseline="0" dirty="0">
                <a:sym typeface="Wingdings" pitchFamily="2" charset="2"/>
              </a:rPr>
              <a:t> -2099520x</a:t>
            </a:r>
            <a:r>
              <a:rPr lang="en-US" baseline="30000" dirty="0">
                <a:sym typeface="Wingdings" pitchFamily="2" charset="2"/>
              </a:rPr>
              <a:t>7</a:t>
            </a:r>
            <a:endParaRPr lang="en-US" baseline="-25000" dirty="0"/>
          </a:p>
        </p:txBody>
      </p:sp>
      <p:sp>
        <p:nvSpPr>
          <p:cNvPr id="4" name="Slide Number Placeholder 3"/>
          <p:cNvSpPr>
            <a:spLocks noGrp="1"/>
          </p:cNvSpPr>
          <p:nvPr>
            <p:ph type="sldNum" sz="quarter" idx="10"/>
          </p:nvPr>
        </p:nvSpPr>
        <p:spPr/>
        <p:txBody>
          <a:bodyPr/>
          <a:lstStyle/>
          <a:p>
            <a:fld id="{718E974A-F94D-4EA7-9E7D-9297815DA4A2}"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62EAE3-EF53-46D2-AE9F-21F3DD8F25C9}" type="slidenum">
              <a:rPr lang="en-US" smtClean="0"/>
              <a:t>20</a:t>
            </a:fld>
            <a:endParaRPr lang="en-US"/>
          </a:p>
        </p:txBody>
      </p:sp>
    </p:spTree>
    <p:extLst>
      <p:ext uri="{BB962C8B-B14F-4D97-AF65-F5344CB8AC3E}">
        <p14:creationId xmlns:p14="http://schemas.microsoft.com/office/powerpoint/2010/main" val="1510745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62EAE3-EF53-46D2-AE9F-21F3DD8F25C9}" type="slidenum">
              <a:rPr lang="en-US" smtClean="0"/>
              <a:t>3</a:t>
            </a:fld>
            <a:endParaRPr lang="en-US"/>
          </a:p>
        </p:txBody>
      </p:sp>
    </p:spTree>
    <p:extLst>
      <p:ext uri="{BB962C8B-B14F-4D97-AF65-F5344CB8AC3E}">
        <p14:creationId xmlns:p14="http://schemas.microsoft.com/office/powerpoint/2010/main" val="18583832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62EAE3-EF53-46D2-AE9F-21F3DD8F25C9}" type="slidenum">
              <a:rPr lang="en-US" smtClean="0"/>
              <a:t>21</a:t>
            </a:fld>
            <a:endParaRPr lang="en-US"/>
          </a:p>
        </p:txBody>
      </p:sp>
    </p:spTree>
    <p:extLst>
      <p:ext uri="{BB962C8B-B14F-4D97-AF65-F5344CB8AC3E}">
        <p14:creationId xmlns:p14="http://schemas.microsoft.com/office/powerpoint/2010/main" val="11344627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P(6)</a:t>
            </a:r>
            <a:r>
              <a:rPr lang="en-US" baseline="0" dirty="0"/>
              <a:t> = 1/8</a:t>
            </a:r>
          </a:p>
          <a:p>
            <a:r>
              <a:rPr lang="en-US" baseline="0" dirty="0"/>
              <a:t>P(n&gt;5) = 3/8</a:t>
            </a:r>
          </a:p>
          <a:p>
            <a:endParaRPr lang="en-US" baseline="0" dirty="0"/>
          </a:p>
          <a:p>
            <a:r>
              <a:rPr lang="en-US" baseline="0" dirty="0"/>
              <a:t>(</a:t>
            </a:r>
            <a:r>
              <a:rPr lang="en-US" baseline="-25000" dirty="0"/>
              <a:t>5</a:t>
            </a:r>
            <a:r>
              <a:rPr lang="en-US" baseline="0" dirty="0"/>
              <a:t>C</a:t>
            </a:r>
            <a:r>
              <a:rPr lang="en-US" baseline="-25000" dirty="0"/>
              <a:t>3</a:t>
            </a:r>
            <a:r>
              <a:rPr lang="en-US" baseline="0" dirty="0"/>
              <a:t>)/</a:t>
            </a:r>
            <a:r>
              <a:rPr lang="en-US" baseline="-25000" dirty="0"/>
              <a:t>9</a:t>
            </a:r>
            <a:r>
              <a:rPr lang="en-US" baseline="0" dirty="0"/>
              <a:t>C</a:t>
            </a:r>
            <a:r>
              <a:rPr lang="en-US" baseline="-25000" dirty="0"/>
              <a:t>3</a:t>
            </a:r>
            <a:r>
              <a:rPr lang="en-US" baseline="0" dirty="0"/>
              <a:t> = .119</a:t>
            </a:r>
            <a:endParaRPr lang="en-US" dirty="0"/>
          </a:p>
        </p:txBody>
      </p:sp>
      <p:sp>
        <p:nvSpPr>
          <p:cNvPr id="4" name="Slide Number Placeholder 3"/>
          <p:cNvSpPr>
            <a:spLocks noGrp="1"/>
          </p:cNvSpPr>
          <p:nvPr>
            <p:ph type="sldNum" sz="quarter" idx="10"/>
          </p:nvPr>
        </p:nvSpPr>
        <p:spPr/>
        <p:txBody>
          <a:bodyPr/>
          <a:lstStyle/>
          <a:p>
            <a:fld id="{718E974A-F94D-4EA7-9E7D-9297815DA4A2}"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62EAE3-EF53-46D2-AE9F-21F3DD8F25C9}" type="slidenum">
              <a:rPr lang="en-US" smtClean="0"/>
              <a:t>23</a:t>
            </a:fld>
            <a:endParaRPr lang="en-US"/>
          </a:p>
        </p:txBody>
      </p:sp>
    </p:spTree>
    <p:extLst>
      <p:ext uri="{BB962C8B-B14F-4D97-AF65-F5344CB8AC3E}">
        <p14:creationId xmlns:p14="http://schemas.microsoft.com/office/powerpoint/2010/main" val="20200192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Circles: d = 4 </a:t>
            </a:r>
            <a:r>
              <a:rPr lang="en-US" dirty="0">
                <a:sym typeface="Wingdings" pitchFamily="2" charset="2"/>
              </a:rPr>
              <a:t> r = 2</a:t>
            </a:r>
          </a:p>
          <a:p>
            <a:r>
              <a:rPr lang="en-US" dirty="0"/>
              <a:t>Rectangle: l = 4, w = 8</a:t>
            </a:r>
          </a:p>
          <a:p>
            <a:endParaRPr lang="en-US" dirty="0"/>
          </a:p>
          <a:p>
            <a:r>
              <a:rPr lang="en-US" dirty="0"/>
              <a:t>Area rectangle</a:t>
            </a:r>
            <a:r>
              <a:rPr lang="en-US" baseline="0" dirty="0"/>
              <a:t> = 4(8) = 32</a:t>
            </a:r>
          </a:p>
          <a:p>
            <a:r>
              <a:rPr lang="en-US" baseline="0" dirty="0"/>
              <a:t>Area circle = </a:t>
            </a:r>
            <a:r>
              <a:rPr lang="el-GR" baseline="0" dirty="0"/>
              <a:t>π</a:t>
            </a:r>
            <a:r>
              <a:rPr lang="en-US" baseline="0" dirty="0"/>
              <a:t>(2)</a:t>
            </a:r>
            <a:r>
              <a:rPr lang="en-US" baseline="30000" dirty="0"/>
              <a:t>2 </a:t>
            </a:r>
            <a:r>
              <a:rPr lang="en-US" baseline="0" dirty="0">
                <a:sym typeface="Wingdings" pitchFamily="2" charset="2"/>
              </a:rPr>
              <a:t> 4</a:t>
            </a:r>
            <a:r>
              <a:rPr lang="el-GR" baseline="0" dirty="0"/>
              <a:t>π</a:t>
            </a:r>
            <a:endParaRPr lang="en-US" baseline="0" dirty="0"/>
          </a:p>
          <a:p>
            <a:r>
              <a:rPr lang="en-US" baseline="0" dirty="0"/>
              <a:t>Area shaded = 32 – 2(4</a:t>
            </a:r>
            <a:r>
              <a:rPr lang="el-GR" baseline="0" dirty="0"/>
              <a:t>π</a:t>
            </a:r>
            <a:r>
              <a:rPr lang="en-US" baseline="0" dirty="0"/>
              <a:t>) = 32 - 8</a:t>
            </a:r>
            <a:r>
              <a:rPr lang="el-GR" baseline="0" dirty="0"/>
              <a:t>π</a:t>
            </a:r>
            <a:endParaRPr lang="en-US" baseline="0" dirty="0"/>
          </a:p>
          <a:p>
            <a:endParaRPr lang="en-US" baseline="0" dirty="0"/>
          </a:p>
          <a:p>
            <a:r>
              <a:rPr lang="en-US" baseline="0" dirty="0"/>
              <a:t>P(shaded) = shaded/whole thing = (32-8</a:t>
            </a:r>
            <a:r>
              <a:rPr lang="el-GR" baseline="0" dirty="0"/>
              <a:t>π</a:t>
            </a:r>
            <a:r>
              <a:rPr lang="en-US" baseline="0" dirty="0"/>
              <a:t>)/32 = .215</a:t>
            </a:r>
          </a:p>
        </p:txBody>
      </p:sp>
      <p:sp>
        <p:nvSpPr>
          <p:cNvPr id="4" name="Slide Number Placeholder 3"/>
          <p:cNvSpPr>
            <a:spLocks noGrp="1"/>
          </p:cNvSpPr>
          <p:nvPr>
            <p:ph type="sldNum" sz="quarter" idx="10"/>
          </p:nvPr>
        </p:nvSpPr>
        <p:spPr/>
        <p:txBody>
          <a:bodyPr/>
          <a:lstStyle/>
          <a:p>
            <a:fld id="{718E974A-F94D-4EA7-9E7D-9297815DA4A2}"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62EAE3-EF53-46D2-AE9F-21F3DD8F25C9}" type="slidenum">
              <a:rPr lang="en-US" smtClean="0"/>
              <a:t>25</a:t>
            </a:fld>
            <a:endParaRPr lang="en-US"/>
          </a:p>
        </p:txBody>
      </p:sp>
    </p:spTree>
    <p:extLst>
      <p:ext uri="{BB962C8B-B14F-4D97-AF65-F5344CB8AC3E}">
        <p14:creationId xmlns:p14="http://schemas.microsoft.com/office/powerpoint/2010/main" val="2145072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13/39 = 1/3</a:t>
            </a:r>
          </a:p>
          <a:p>
            <a:endParaRPr lang="en-US" dirty="0"/>
          </a:p>
          <a:p>
            <a:r>
              <a:rPr lang="en-US" dirty="0"/>
              <a:t>48/4 = 12/1</a:t>
            </a:r>
          </a:p>
        </p:txBody>
      </p:sp>
      <p:sp>
        <p:nvSpPr>
          <p:cNvPr id="4" name="Slide Number Placeholder 3"/>
          <p:cNvSpPr>
            <a:spLocks noGrp="1"/>
          </p:cNvSpPr>
          <p:nvPr>
            <p:ph type="sldNum" sz="quarter" idx="10"/>
          </p:nvPr>
        </p:nvSpPr>
        <p:spPr/>
        <p:txBody>
          <a:bodyPr/>
          <a:lstStyle/>
          <a:p>
            <a:fld id="{BF62EAE3-EF53-46D2-AE9F-21F3DD8F25C9}" type="slidenum">
              <a:rPr lang="en-US" smtClean="0"/>
              <a:t>26</a:t>
            </a:fld>
            <a:endParaRPr lang="en-US"/>
          </a:p>
        </p:txBody>
      </p:sp>
    </p:spTree>
    <p:extLst>
      <p:ext uri="{BB962C8B-B14F-4D97-AF65-F5344CB8AC3E}">
        <p14:creationId xmlns:p14="http://schemas.microsoft.com/office/powerpoint/2010/main" val="6383388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62EAE3-EF53-46D2-AE9F-21F3DD8F25C9}" type="slidenum">
              <a:rPr lang="en-US" smtClean="0"/>
              <a:t>27</a:t>
            </a:fld>
            <a:endParaRPr lang="en-US"/>
          </a:p>
        </p:txBody>
      </p:sp>
    </p:spTree>
    <p:extLst>
      <p:ext uri="{BB962C8B-B14F-4D97-AF65-F5344CB8AC3E}">
        <p14:creationId xmlns:p14="http://schemas.microsoft.com/office/powerpoint/2010/main" val="31501433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62EAE3-EF53-46D2-AE9F-21F3DD8F25C9}" type="slidenum">
              <a:rPr lang="en-US" smtClean="0"/>
              <a:t>28</a:t>
            </a:fld>
            <a:endParaRPr lang="en-US"/>
          </a:p>
        </p:txBody>
      </p:sp>
    </p:spTree>
    <p:extLst>
      <p:ext uri="{BB962C8B-B14F-4D97-AF65-F5344CB8AC3E}">
        <p14:creationId xmlns:p14="http://schemas.microsoft.com/office/powerpoint/2010/main" val="35535033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The overlap (A and B) is counted twice</a:t>
            </a:r>
            <a:r>
              <a:rPr lang="en-US" baseline="0" dirty="0"/>
              <a:t> (once with A and once with B) so it is subtracted once.</a:t>
            </a:r>
            <a:endParaRPr lang="en-US" dirty="0"/>
          </a:p>
        </p:txBody>
      </p:sp>
      <p:sp>
        <p:nvSpPr>
          <p:cNvPr id="4" name="Slide Number Placeholder 3"/>
          <p:cNvSpPr>
            <a:spLocks noGrp="1"/>
          </p:cNvSpPr>
          <p:nvPr>
            <p:ph type="sldNum" sz="quarter" idx="10"/>
          </p:nvPr>
        </p:nvSpPr>
        <p:spPr/>
        <p:txBody>
          <a:bodyPr/>
          <a:lstStyle/>
          <a:p>
            <a:fld id="{718E974A-F94D-4EA7-9E7D-9297815DA4A2}" type="slidenum">
              <a:rPr lang="en-US" smtClean="0"/>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D6 means six-sided-dice</a:t>
            </a:r>
          </a:p>
          <a:p>
            <a:endParaRPr lang="en-US" dirty="0"/>
          </a:p>
          <a:p>
            <a:r>
              <a:rPr lang="en-US" dirty="0"/>
              <a:t>P(</a:t>
            </a:r>
            <a:r>
              <a:rPr lang="en-US" dirty="0" err="1"/>
              <a:t>mult</a:t>
            </a:r>
            <a:r>
              <a:rPr lang="en-US" baseline="0" dirty="0"/>
              <a:t> 3 or 5) = P(</a:t>
            </a:r>
            <a:r>
              <a:rPr lang="en-US" baseline="0" dirty="0" err="1"/>
              <a:t>mult</a:t>
            </a:r>
            <a:r>
              <a:rPr lang="en-US" baseline="0" dirty="0"/>
              <a:t> 3) + P(</a:t>
            </a:r>
            <a:r>
              <a:rPr lang="en-US" baseline="0" dirty="0" err="1"/>
              <a:t>mult</a:t>
            </a:r>
            <a:r>
              <a:rPr lang="en-US" baseline="0" dirty="0"/>
              <a:t> 5) – P(</a:t>
            </a:r>
            <a:r>
              <a:rPr lang="en-US" baseline="0" dirty="0" err="1"/>
              <a:t>mult</a:t>
            </a:r>
            <a:r>
              <a:rPr lang="en-US" baseline="0" dirty="0"/>
              <a:t> 3 and 5)</a:t>
            </a:r>
          </a:p>
          <a:p>
            <a:r>
              <a:rPr lang="en-US" dirty="0"/>
              <a:t>P(</a:t>
            </a:r>
            <a:r>
              <a:rPr lang="en-US" dirty="0" err="1"/>
              <a:t>mult</a:t>
            </a:r>
            <a:r>
              <a:rPr lang="en-US" baseline="0" dirty="0"/>
              <a:t> 3 or 5) = 2/6 + 1/6 – 0 = 3/6 = ½</a:t>
            </a:r>
          </a:p>
          <a:p>
            <a:endParaRPr lang="en-US" baseline="0" dirty="0"/>
          </a:p>
          <a:p>
            <a:r>
              <a:rPr lang="en-US" dirty="0"/>
              <a:t>P(</a:t>
            </a:r>
            <a:r>
              <a:rPr lang="en-US" dirty="0" err="1"/>
              <a:t>mult</a:t>
            </a:r>
            <a:r>
              <a:rPr lang="en-US" baseline="0" dirty="0"/>
              <a:t> 2 or 3) = P(</a:t>
            </a:r>
            <a:r>
              <a:rPr lang="en-US" baseline="0" dirty="0" err="1"/>
              <a:t>mult</a:t>
            </a:r>
            <a:r>
              <a:rPr lang="en-US" baseline="0" dirty="0"/>
              <a:t> 2) + P(</a:t>
            </a:r>
            <a:r>
              <a:rPr lang="en-US" baseline="0" dirty="0" err="1"/>
              <a:t>mult</a:t>
            </a:r>
            <a:r>
              <a:rPr lang="en-US" baseline="0" dirty="0"/>
              <a:t> 3) – P(</a:t>
            </a:r>
            <a:r>
              <a:rPr lang="en-US" baseline="0" dirty="0" err="1"/>
              <a:t>mult</a:t>
            </a:r>
            <a:r>
              <a:rPr lang="en-US" baseline="0" dirty="0"/>
              <a:t> 2 and 3)</a:t>
            </a:r>
          </a:p>
          <a:p>
            <a:r>
              <a:rPr lang="en-US" dirty="0"/>
              <a:t>P(</a:t>
            </a:r>
            <a:r>
              <a:rPr lang="en-US" dirty="0" err="1"/>
              <a:t>mult</a:t>
            </a:r>
            <a:r>
              <a:rPr lang="en-US" baseline="0" dirty="0"/>
              <a:t> 2 or 3) = 3/6 + 2/6 – 1/6 = 4/6 = 2/3</a:t>
            </a:r>
            <a:endParaRPr lang="en-US" dirty="0"/>
          </a:p>
          <a:p>
            <a:endParaRPr lang="en-US" dirty="0"/>
          </a:p>
        </p:txBody>
      </p:sp>
      <p:sp>
        <p:nvSpPr>
          <p:cNvPr id="4" name="Slide Number Placeholder 3"/>
          <p:cNvSpPr>
            <a:spLocks noGrp="1"/>
          </p:cNvSpPr>
          <p:nvPr>
            <p:ph type="sldNum" sz="quarter" idx="10"/>
          </p:nvPr>
        </p:nvSpPr>
        <p:spPr/>
        <p:txBody>
          <a:bodyPr/>
          <a:lstStyle/>
          <a:p>
            <a:fld id="{718E974A-F94D-4EA7-9E7D-9297815DA4A2}"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8E974A-F94D-4EA7-9E7D-9297815DA4A2}"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P(F or M) = P(F) + P(M) – P(F and M)</a:t>
            </a:r>
          </a:p>
          <a:p>
            <a:r>
              <a:rPr lang="en-US" dirty="0"/>
              <a:t>14/15 = 6/15 + 11/15</a:t>
            </a:r>
            <a:r>
              <a:rPr lang="en-US" baseline="0" dirty="0"/>
              <a:t> – P(F and M)</a:t>
            </a:r>
          </a:p>
          <a:p>
            <a:r>
              <a:rPr lang="en-US" baseline="0" dirty="0"/>
              <a:t>P(F and M) = 3/15 = 1/5</a:t>
            </a:r>
            <a:endParaRPr lang="en-US" dirty="0"/>
          </a:p>
        </p:txBody>
      </p:sp>
      <p:sp>
        <p:nvSpPr>
          <p:cNvPr id="4" name="Slide Number Placeholder 3"/>
          <p:cNvSpPr>
            <a:spLocks noGrp="1"/>
          </p:cNvSpPr>
          <p:nvPr>
            <p:ph type="sldNum" sz="quarter" idx="10"/>
          </p:nvPr>
        </p:nvSpPr>
        <p:spPr/>
        <p:txBody>
          <a:bodyPr/>
          <a:lstStyle/>
          <a:p>
            <a:fld id="{718E974A-F94D-4EA7-9E7D-9297815DA4A2}" type="slidenum">
              <a:rPr lang="en-US" smtClean="0"/>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P(not K) = 1 – P(K) = 1</a:t>
            </a:r>
            <a:r>
              <a:rPr lang="en-US" baseline="0" dirty="0"/>
              <a:t> – 4/52 = 48/52 = 12/13</a:t>
            </a:r>
          </a:p>
          <a:p>
            <a:r>
              <a:rPr lang="en-US" baseline="0" dirty="0"/>
              <a:t>P(not A or red) = 1 – P(A or red) = 1 – (P(A) + P(red) – P(A and red)) = 1 – (4/52 + 26/52 – 2/52) = 1-28/52 = 1-7/13=6/13</a:t>
            </a:r>
            <a:endParaRPr lang="en-US" dirty="0"/>
          </a:p>
        </p:txBody>
      </p:sp>
      <p:sp>
        <p:nvSpPr>
          <p:cNvPr id="4" name="Slide Number Placeholder 3"/>
          <p:cNvSpPr>
            <a:spLocks noGrp="1"/>
          </p:cNvSpPr>
          <p:nvPr>
            <p:ph type="sldNum" sz="quarter" idx="10"/>
          </p:nvPr>
        </p:nvSpPr>
        <p:spPr/>
        <p:txBody>
          <a:bodyPr/>
          <a:lstStyle/>
          <a:p>
            <a:fld id="{718E974A-F94D-4EA7-9E7D-9297815DA4A2}" type="slidenum">
              <a:rPr lang="en-US" smtClean="0"/>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62EAE3-EF53-46D2-AE9F-21F3DD8F25C9}" type="slidenum">
              <a:rPr lang="en-US" smtClean="0"/>
              <a:t>33</a:t>
            </a:fld>
            <a:endParaRPr lang="en-US"/>
          </a:p>
        </p:txBody>
      </p:sp>
    </p:spTree>
    <p:extLst>
      <p:ext uri="{BB962C8B-B14F-4D97-AF65-F5344CB8AC3E}">
        <p14:creationId xmlns:p14="http://schemas.microsoft.com/office/powerpoint/2010/main" val="42755863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62EAE3-EF53-46D2-AE9F-21F3DD8F25C9}" type="slidenum">
              <a:rPr lang="en-US" smtClean="0"/>
              <a:t>34</a:t>
            </a:fld>
            <a:endParaRPr lang="en-US"/>
          </a:p>
        </p:txBody>
      </p:sp>
    </p:spTree>
    <p:extLst>
      <p:ext uri="{BB962C8B-B14F-4D97-AF65-F5344CB8AC3E}">
        <p14:creationId xmlns:p14="http://schemas.microsoft.com/office/powerpoint/2010/main" val="105968487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P(W)P(W) = (1/15)(1/15) = 1/225 = .0044444</a:t>
            </a:r>
          </a:p>
          <a:p>
            <a:endParaRPr lang="en-US" dirty="0"/>
          </a:p>
          <a:p>
            <a:r>
              <a:rPr lang="en-US" dirty="0"/>
              <a:t>P(W)P(W)P(M) = (4/7)(4/7)(9/11) = 144/539 = .267</a:t>
            </a:r>
          </a:p>
        </p:txBody>
      </p:sp>
      <p:sp>
        <p:nvSpPr>
          <p:cNvPr id="4" name="Slide Number Placeholder 3"/>
          <p:cNvSpPr>
            <a:spLocks noGrp="1"/>
          </p:cNvSpPr>
          <p:nvPr>
            <p:ph type="sldNum" sz="quarter" idx="10"/>
          </p:nvPr>
        </p:nvSpPr>
        <p:spPr/>
        <p:txBody>
          <a:bodyPr/>
          <a:lstStyle/>
          <a:p>
            <a:fld id="{718E974A-F94D-4EA7-9E7D-9297815DA4A2}" type="slidenum">
              <a:rPr lang="en-US" smtClean="0"/>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At least</a:t>
            </a:r>
            <a:r>
              <a:rPr lang="en-US" baseline="0" dirty="0"/>
              <a:t> once means 1 time + 2 times + 3 times + 4 times + …</a:t>
            </a:r>
          </a:p>
          <a:p>
            <a:r>
              <a:rPr lang="en-US" baseline="0" dirty="0"/>
              <a:t>P(at least once) = 1 – P(0 10 times)</a:t>
            </a:r>
            <a:r>
              <a:rPr lang="en-US" baseline="30000" dirty="0"/>
              <a:t>10</a:t>
            </a:r>
            <a:r>
              <a:rPr lang="en-US" baseline="0" dirty="0"/>
              <a:t> = 1 - 0.99</a:t>
            </a:r>
            <a:r>
              <a:rPr lang="en-US" baseline="30000" dirty="0"/>
              <a:t>10</a:t>
            </a:r>
            <a:r>
              <a:rPr lang="en-US" baseline="0" dirty="0"/>
              <a:t> = 0.096</a:t>
            </a:r>
          </a:p>
        </p:txBody>
      </p:sp>
      <p:sp>
        <p:nvSpPr>
          <p:cNvPr id="4" name="Slide Number Placeholder 3"/>
          <p:cNvSpPr>
            <a:spLocks noGrp="1"/>
          </p:cNvSpPr>
          <p:nvPr>
            <p:ph type="sldNum" sz="quarter" idx="10"/>
          </p:nvPr>
        </p:nvSpPr>
        <p:spPr/>
        <p:txBody>
          <a:bodyPr/>
          <a:lstStyle/>
          <a:p>
            <a:fld id="{718E974A-F94D-4EA7-9E7D-9297815DA4A2}" type="slidenum">
              <a:rPr lang="en-US" smtClean="0"/>
              <a:pPr/>
              <a:t>36</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62EAE3-EF53-46D2-AE9F-21F3DD8F25C9}" type="slidenum">
              <a:rPr lang="en-US" smtClean="0"/>
              <a:t>37</a:t>
            </a:fld>
            <a:endParaRPr lang="en-US"/>
          </a:p>
        </p:txBody>
      </p:sp>
    </p:spTree>
    <p:extLst>
      <p:ext uri="{BB962C8B-B14F-4D97-AF65-F5344CB8AC3E}">
        <p14:creationId xmlns:p14="http://schemas.microsoft.com/office/powerpoint/2010/main" val="228338399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P(◊)P(R) = (13/52)(26/52) = 1/8 = .125</a:t>
            </a:r>
          </a:p>
          <a:p>
            <a:endParaRPr lang="en-US" dirty="0"/>
          </a:p>
          <a:p>
            <a:r>
              <a:rPr lang="en-US" dirty="0"/>
              <a:t>P(◊)P(R|◊) = (13/52)(25/51)</a:t>
            </a:r>
            <a:r>
              <a:rPr lang="en-US" baseline="0" dirty="0"/>
              <a:t> = .1225</a:t>
            </a:r>
            <a:endParaRPr lang="en-US" dirty="0"/>
          </a:p>
        </p:txBody>
      </p:sp>
      <p:sp>
        <p:nvSpPr>
          <p:cNvPr id="4" name="Slide Number Placeholder 3"/>
          <p:cNvSpPr>
            <a:spLocks noGrp="1"/>
          </p:cNvSpPr>
          <p:nvPr>
            <p:ph type="sldNum" sz="quarter" idx="10"/>
          </p:nvPr>
        </p:nvSpPr>
        <p:spPr/>
        <p:txBody>
          <a:bodyPr/>
          <a:lstStyle/>
          <a:p>
            <a:fld id="{718E974A-F94D-4EA7-9E7D-9297815DA4A2}" type="slidenum">
              <a:rPr lang="en-US" smtClean="0"/>
              <a:pPr/>
              <a:t>38</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P(A and B and C)</a:t>
            </a:r>
          </a:p>
          <a:p>
            <a:r>
              <a:rPr lang="en-US" dirty="0"/>
              <a:t>P(A)P(B|A)P(C|A</a:t>
            </a:r>
            <a:r>
              <a:rPr lang="en-US" baseline="0" dirty="0"/>
              <a:t> and B)</a:t>
            </a:r>
          </a:p>
          <a:p>
            <a:r>
              <a:rPr lang="en-US" baseline="0" dirty="0"/>
              <a:t>1(11/12)(10/12) = 110/144 = .764</a:t>
            </a:r>
            <a:endParaRPr lang="en-US" dirty="0"/>
          </a:p>
        </p:txBody>
      </p:sp>
      <p:sp>
        <p:nvSpPr>
          <p:cNvPr id="4" name="Slide Number Placeholder 3"/>
          <p:cNvSpPr>
            <a:spLocks noGrp="1"/>
          </p:cNvSpPr>
          <p:nvPr>
            <p:ph type="sldNum" sz="quarter" idx="10"/>
          </p:nvPr>
        </p:nvSpPr>
        <p:spPr/>
        <p:txBody>
          <a:bodyPr/>
          <a:lstStyle/>
          <a:p>
            <a:fld id="{718E974A-F94D-4EA7-9E7D-9297815DA4A2}" type="slidenum">
              <a:rPr lang="en-US" smtClean="0"/>
              <a:pPr/>
              <a:t>39</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P(FT) = P(Grad and FT) + P(</a:t>
            </a:r>
            <a:r>
              <a:rPr lang="en-US" dirty="0" err="1"/>
              <a:t>nonGrad</a:t>
            </a:r>
            <a:r>
              <a:rPr lang="en-US" dirty="0"/>
              <a:t> and FT) </a:t>
            </a:r>
          </a:p>
          <a:p>
            <a:r>
              <a:rPr lang="en-US" dirty="0"/>
              <a:t>= P(Grad)P(</a:t>
            </a:r>
            <a:r>
              <a:rPr lang="en-US" dirty="0" err="1"/>
              <a:t>FT|Grad</a:t>
            </a:r>
            <a:r>
              <a:rPr lang="en-US" dirty="0"/>
              <a:t>)</a:t>
            </a:r>
            <a:r>
              <a:rPr lang="en-US" baseline="0" dirty="0"/>
              <a:t> + P(</a:t>
            </a:r>
            <a:r>
              <a:rPr lang="en-US" baseline="0" dirty="0" err="1"/>
              <a:t>nonGrad</a:t>
            </a:r>
            <a:r>
              <a:rPr lang="en-US" baseline="0" dirty="0"/>
              <a:t>)P(</a:t>
            </a:r>
            <a:r>
              <a:rPr lang="en-US" baseline="0" dirty="0" err="1"/>
              <a:t>FT|nonGrad</a:t>
            </a:r>
            <a:r>
              <a:rPr lang="en-US" baseline="0" dirty="0"/>
              <a:t>)</a:t>
            </a:r>
          </a:p>
          <a:p>
            <a:r>
              <a:rPr lang="en-US" baseline="0" dirty="0"/>
              <a:t>= (.95)(.81) + (.05)(.63)</a:t>
            </a:r>
          </a:p>
          <a:p>
            <a:r>
              <a:rPr lang="en-US" baseline="0" dirty="0"/>
              <a:t>= .801</a:t>
            </a:r>
            <a:endParaRPr lang="en-US" dirty="0"/>
          </a:p>
        </p:txBody>
      </p:sp>
      <p:sp>
        <p:nvSpPr>
          <p:cNvPr id="4" name="Slide Number Placeholder 3"/>
          <p:cNvSpPr>
            <a:spLocks noGrp="1"/>
          </p:cNvSpPr>
          <p:nvPr>
            <p:ph type="sldNum" sz="quarter" idx="10"/>
          </p:nvPr>
        </p:nvSpPr>
        <p:spPr/>
        <p:txBody>
          <a:bodyPr/>
          <a:lstStyle/>
          <a:p>
            <a:fld id="{718E974A-F94D-4EA7-9E7D-9297815DA4A2}" type="slidenum">
              <a:rPr lang="en-US" smtClean="0"/>
              <a:pPr/>
              <a:t>40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8E974A-F94D-4EA7-9E7D-9297815DA4A2}" type="slidenum">
              <a:rPr lang="en-US" smtClean="0"/>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62EAE3-EF53-46D2-AE9F-21F3DD8F25C9}" type="slidenum">
              <a:rPr lang="en-US" smtClean="0"/>
              <a:t>41</a:t>
            </a:fld>
            <a:endParaRPr lang="en-US"/>
          </a:p>
        </p:txBody>
      </p:sp>
    </p:spTree>
    <p:extLst>
      <p:ext uri="{BB962C8B-B14F-4D97-AF65-F5344CB8AC3E}">
        <p14:creationId xmlns:p14="http://schemas.microsoft.com/office/powerpoint/2010/main" val="62100163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(1</a:t>
            </a:r>
            <a:r>
              <a:rPr lang="en-US" baseline="30000" dirty="0"/>
              <a:t>st</a:t>
            </a:r>
            <a:r>
              <a:rPr lang="en-US" dirty="0"/>
              <a:t> die, 2</a:t>
            </a:r>
            <a:r>
              <a:rPr lang="en-US" baseline="30000" dirty="0"/>
              <a:t>nd</a:t>
            </a:r>
            <a:r>
              <a:rPr lang="en-US" dirty="0"/>
              <a:t> die)</a:t>
            </a:r>
          </a:p>
          <a:p>
            <a:endParaRPr lang="en-US" dirty="0"/>
          </a:p>
          <a:p>
            <a:r>
              <a:rPr lang="en-US" dirty="0"/>
              <a:t>Possible outcomes</a:t>
            </a:r>
          </a:p>
          <a:p>
            <a:r>
              <a:rPr lang="en-US" dirty="0"/>
              <a:t>(1, 1)	(2,</a:t>
            </a:r>
            <a:r>
              <a:rPr lang="en-US" baseline="0" dirty="0"/>
              <a:t> 1)	(3, 1)	(4, 1)</a:t>
            </a:r>
          </a:p>
          <a:p>
            <a:r>
              <a:rPr lang="en-US" baseline="0" dirty="0"/>
              <a:t>(1, 2)	(2, 2)	(3, 2)	(4, 2)</a:t>
            </a:r>
          </a:p>
          <a:p>
            <a:r>
              <a:rPr lang="en-US" baseline="0" dirty="0"/>
              <a:t>(1, 3)	(2, 3)	(3, 3)	(4, 3)</a:t>
            </a:r>
          </a:p>
          <a:p>
            <a:r>
              <a:rPr lang="en-US" baseline="0" dirty="0"/>
              <a:t>(1, 4)	(2, 4)	(3, 4)	(4, 4)</a:t>
            </a:r>
          </a:p>
          <a:p>
            <a:endParaRPr lang="en-US" baseline="0" dirty="0"/>
          </a:p>
          <a:p>
            <a:r>
              <a:rPr lang="en-US" baseline="0" dirty="0"/>
              <a:t>X	2	3	4	5	6	7	8</a:t>
            </a:r>
          </a:p>
          <a:p>
            <a:r>
              <a:rPr lang="en-US" baseline="0" dirty="0"/>
              <a:t>P(X)	1/16	2/16	3/16	4/16	3/16	2/16	1/16</a:t>
            </a:r>
            <a:endParaRPr lang="en-US" dirty="0"/>
          </a:p>
        </p:txBody>
      </p:sp>
      <p:sp>
        <p:nvSpPr>
          <p:cNvPr id="4" name="Slide Number Placeholder 3"/>
          <p:cNvSpPr>
            <a:spLocks noGrp="1"/>
          </p:cNvSpPr>
          <p:nvPr>
            <p:ph type="sldNum" sz="quarter" idx="10"/>
          </p:nvPr>
        </p:nvSpPr>
        <p:spPr/>
        <p:txBody>
          <a:bodyPr/>
          <a:lstStyle/>
          <a:p>
            <a:fld id="{BF62EAE3-EF53-46D2-AE9F-21F3DD8F25C9}" type="slidenum">
              <a:rPr lang="en-US" smtClean="0"/>
              <a:t>42</a:t>
            </a:fld>
            <a:endParaRPr lang="en-US"/>
          </a:p>
        </p:txBody>
      </p:sp>
    </p:spTree>
    <p:extLst>
      <p:ext uri="{BB962C8B-B14F-4D97-AF65-F5344CB8AC3E}">
        <p14:creationId xmlns:p14="http://schemas.microsoft.com/office/powerpoint/2010/main" val="383438643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62EAE3-EF53-46D2-AE9F-21F3DD8F25C9}" type="slidenum">
              <a:rPr lang="en-US" smtClean="0"/>
              <a:t>43</a:t>
            </a:fld>
            <a:endParaRPr lang="en-US"/>
          </a:p>
        </p:txBody>
      </p:sp>
    </p:spTree>
    <p:extLst>
      <p:ext uri="{BB962C8B-B14F-4D97-AF65-F5344CB8AC3E}">
        <p14:creationId xmlns:p14="http://schemas.microsoft.com/office/powerpoint/2010/main" val="155286793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p = .53, n = 9, k = 5</a:t>
            </a:r>
          </a:p>
          <a:p>
            <a:endParaRPr lang="en-US" dirty="0"/>
          </a:p>
          <a:p>
            <a:r>
              <a:rPr lang="en-US" dirty="0"/>
              <a:t>P(5)</a:t>
            </a:r>
            <a:r>
              <a:rPr lang="en-US" baseline="0" dirty="0"/>
              <a:t> = </a:t>
            </a:r>
            <a:r>
              <a:rPr lang="en-US" baseline="-25000" dirty="0"/>
              <a:t>9</a:t>
            </a:r>
            <a:r>
              <a:rPr lang="en-US" baseline="0" dirty="0"/>
              <a:t>C</a:t>
            </a:r>
            <a:r>
              <a:rPr lang="en-US" baseline="-25000" dirty="0"/>
              <a:t>5</a:t>
            </a:r>
            <a:r>
              <a:rPr lang="en-US" baseline="0" dirty="0"/>
              <a:t>(.53)</a:t>
            </a:r>
            <a:r>
              <a:rPr lang="en-US" baseline="30000" dirty="0"/>
              <a:t>5</a:t>
            </a:r>
            <a:r>
              <a:rPr lang="en-US" baseline="0" dirty="0"/>
              <a:t>(1-.53)</a:t>
            </a:r>
            <a:r>
              <a:rPr lang="en-US" baseline="30000" dirty="0"/>
              <a:t>9-5</a:t>
            </a:r>
            <a:r>
              <a:rPr lang="en-US" baseline="0" dirty="0"/>
              <a:t> = .257</a:t>
            </a:r>
            <a:endParaRPr lang="en-US" dirty="0"/>
          </a:p>
        </p:txBody>
      </p:sp>
      <p:sp>
        <p:nvSpPr>
          <p:cNvPr id="4" name="Slide Number Placeholder 3"/>
          <p:cNvSpPr>
            <a:spLocks noGrp="1"/>
          </p:cNvSpPr>
          <p:nvPr>
            <p:ph type="sldNum" sz="quarter" idx="10"/>
          </p:nvPr>
        </p:nvSpPr>
        <p:spPr/>
        <p:txBody>
          <a:bodyPr/>
          <a:lstStyle/>
          <a:p>
            <a:fld id="{718E974A-F94D-4EA7-9E7D-9297815DA4A2}" type="slidenum">
              <a:rPr lang="en-US" smtClean="0"/>
              <a:pPr/>
              <a:t>44</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P(0)</a:t>
            </a:r>
            <a:r>
              <a:rPr lang="en-US" baseline="0" dirty="0"/>
              <a:t> = </a:t>
            </a:r>
            <a:r>
              <a:rPr lang="en-US" baseline="-25000" dirty="0"/>
              <a:t>9</a:t>
            </a:r>
            <a:r>
              <a:rPr lang="en-US" baseline="0" dirty="0"/>
              <a:t>C</a:t>
            </a:r>
            <a:r>
              <a:rPr lang="en-US" baseline="-25000" dirty="0"/>
              <a:t>0</a:t>
            </a:r>
            <a:r>
              <a:rPr lang="en-US" baseline="0" dirty="0"/>
              <a:t>(.53)</a:t>
            </a:r>
            <a:r>
              <a:rPr lang="en-US" baseline="30000" dirty="0"/>
              <a:t>0</a:t>
            </a:r>
            <a:r>
              <a:rPr lang="en-US" baseline="0" dirty="0"/>
              <a:t>(1-.53)</a:t>
            </a:r>
            <a:r>
              <a:rPr lang="en-US" baseline="30000" dirty="0"/>
              <a:t>9-0</a:t>
            </a:r>
            <a:r>
              <a:rPr lang="en-US" baseline="0" dirty="0"/>
              <a:t> = .00112</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P(1) = </a:t>
            </a:r>
            <a:r>
              <a:rPr lang="en-US" baseline="-25000" dirty="0"/>
              <a:t>9</a:t>
            </a:r>
            <a:r>
              <a:rPr lang="en-US" baseline="0" dirty="0"/>
              <a:t>C</a:t>
            </a:r>
            <a:r>
              <a:rPr lang="en-US" baseline="-25000" dirty="0"/>
              <a:t>1</a:t>
            </a:r>
            <a:r>
              <a:rPr lang="en-US" baseline="0" dirty="0"/>
              <a:t>(.53)</a:t>
            </a:r>
            <a:r>
              <a:rPr lang="en-US" baseline="30000" dirty="0"/>
              <a:t>1</a:t>
            </a:r>
            <a:r>
              <a:rPr lang="en-US" baseline="0" dirty="0"/>
              <a:t>(1-.53)</a:t>
            </a:r>
            <a:r>
              <a:rPr lang="en-US" baseline="30000" dirty="0"/>
              <a:t>9-1</a:t>
            </a:r>
            <a:r>
              <a:rPr lang="en-US" baseline="0" dirty="0"/>
              <a:t> = .01136</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P(2) = .05123</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P(3) = .13480</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P(4) = .22801</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P(5) = .25712</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P(6) = .19330</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P(7) = .09342</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P(8) = .02634</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P(9) =</a:t>
            </a:r>
            <a:r>
              <a:rPr lang="en-US" baseline="0" dirty="0"/>
              <a:t> .00330</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P(&lt;3) = P(0) + P(1) + P(2) = .00112 + .01136 + .05123 = .06371</a:t>
            </a:r>
            <a:endParaRPr lang="en-US" dirty="0"/>
          </a:p>
          <a:p>
            <a:endParaRPr lang="en-US" dirty="0"/>
          </a:p>
        </p:txBody>
      </p:sp>
      <p:sp>
        <p:nvSpPr>
          <p:cNvPr id="4" name="Slide Number Placeholder 3"/>
          <p:cNvSpPr>
            <a:spLocks noGrp="1"/>
          </p:cNvSpPr>
          <p:nvPr>
            <p:ph type="sldNum" sz="quarter" idx="10"/>
          </p:nvPr>
        </p:nvSpPr>
        <p:spPr/>
        <p:txBody>
          <a:bodyPr/>
          <a:lstStyle/>
          <a:p>
            <a:fld id="{718E974A-F94D-4EA7-9E7D-9297815DA4A2}" type="slidenum">
              <a:rPr lang="en-US" smtClean="0"/>
              <a:pPr/>
              <a:t>45</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62EAE3-EF53-46D2-AE9F-21F3DD8F25C9}" type="slidenum">
              <a:rPr lang="en-US" smtClean="0"/>
              <a:t>46</a:t>
            </a:fld>
            <a:endParaRPr lang="en-US"/>
          </a:p>
        </p:txBody>
      </p:sp>
    </p:spTree>
    <p:extLst>
      <p:ext uri="{BB962C8B-B14F-4D97-AF65-F5344CB8AC3E}">
        <p14:creationId xmlns:p14="http://schemas.microsoft.com/office/powerpoint/2010/main" val="2592668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(8)(2)(12)(6)</a:t>
            </a:r>
            <a:r>
              <a:rPr lang="en-US" baseline="0" dirty="0"/>
              <a:t> = 1152</a:t>
            </a:r>
          </a:p>
          <a:p>
            <a:endParaRPr lang="en-US" baseline="0" dirty="0"/>
          </a:p>
          <a:p>
            <a:r>
              <a:rPr lang="en-US" baseline="0" dirty="0"/>
              <a:t>(8)(10)(10)(10)(10)(10)(10) = 8,000,000</a:t>
            </a:r>
            <a:endParaRPr lang="en-US" dirty="0"/>
          </a:p>
        </p:txBody>
      </p:sp>
      <p:sp>
        <p:nvSpPr>
          <p:cNvPr id="4" name="Slide Number Placeholder 3"/>
          <p:cNvSpPr>
            <a:spLocks noGrp="1"/>
          </p:cNvSpPr>
          <p:nvPr>
            <p:ph type="sldNum" sz="quarter" idx="10"/>
          </p:nvPr>
        </p:nvSpPr>
        <p:spPr/>
        <p:txBody>
          <a:bodyPr/>
          <a:lstStyle/>
          <a:p>
            <a:fld id="{718E974A-F94D-4EA7-9E7D-9297815DA4A2}"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62EAE3-EF53-46D2-AE9F-21F3DD8F25C9}" type="slidenum">
              <a:rPr lang="en-US" smtClean="0"/>
              <a:t>7</a:t>
            </a:fld>
            <a:endParaRPr lang="en-US"/>
          </a:p>
        </p:txBody>
      </p:sp>
    </p:spTree>
    <p:extLst>
      <p:ext uri="{BB962C8B-B14F-4D97-AF65-F5344CB8AC3E}">
        <p14:creationId xmlns:p14="http://schemas.microsoft.com/office/powerpoint/2010/main" val="4475213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baseline="-25000" dirty="0"/>
              <a:t>5</a:t>
            </a:r>
            <a:r>
              <a:rPr lang="en-US" dirty="0"/>
              <a:t>P</a:t>
            </a:r>
            <a:r>
              <a:rPr lang="en-US" baseline="-25000" dirty="0"/>
              <a:t>5</a:t>
            </a:r>
            <a:r>
              <a:rPr lang="en-US" baseline="0" dirty="0"/>
              <a:t> = 5!/0! = 120</a:t>
            </a:r>
          </a:p>
          <a:p>
            <a:endParaRPr lang="en-US" baseline="-25000" dirty="0"/>
          </a:p>
          <a:p>
            <a:r>
              <a:rPr lang="en-US" baseline="-25000" dirty="0"/>
              <a:t>5</a:t>
            </a:r>
            <a:r>
              <a:rPr lang="en-US" baseline="0" dirty="0"/>
              <a:t>P</a:t>
            </a:r>
            <a:r>
              <a:rPr lang="en-US" baseline="-25000" dirty="0"/>
              <a:t>2</a:t>
            </a:r>
            <a:r>
              <a:rPr lang="en-US" baseline="0" dirty="0"/>
              <a:t> = 5!/3! = 20</a:t>
            </a:r>
            <a:endParaRPr lang="en-US" baseline="-25000" dirty="0"/>
          </a:p>
        </p:txBody>
      </p:sp>
      <p:sp>
        <p:nvSpPr>
          <p:cNvPr id="4" name="Slide Number Placeholder 3"/>
          <p:cNvSpPr>
            <a:spLocks noGrp="1"/>
          </p:cNvSpPr>
          <p:nvPr>
            <p:ph type="sldNum" sz="quarter" idx="10"/>
          </p:nvPr>
        </p:nvSpPr>
        <p:spPr/>
        <p:txBody>
          <a:bodyPr/>
          <a:lstStyle/>
          <a:p>
            <a:fld id="{718E974A-F94D-4EA7-9E7D-9297815DA4A2}"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baseline="-25000" dirty="0"/>
              <a:t>12</a:t>
            </a:r>
            <a:r>
              <a:rPr lang="en-US" baseline="0" dirty="0"/>
              <a:t>P</a:t>
            </a:r>
            <a:r>
              <a:rPr lang="en-US" baseline="-25000" dirty="0"/>
              <a:t>4</a:t>
            </a:r>
            <a:r>
              <a:rPr lang="en-US" baseline="0" dirty="0"/>
              <a:t> = 12!/8! = 11880</a:t>
            </a:r>
          </a:p>
          <a:p>
            <a:endParaRPr lang="en-US" baseline="0" dirty="0"/>
          </a:p>
          <a:p>
            <a:r>
              <a:rPr lang="en-US" baseline="-25000" dirty="0"/>
              <a:t>12</a:t>
            </a:r>
            <a:r>
              <a:rPr lang="en-US" baseline="0" dirty="0"/>
              <a:t>P</a:t>
            </a:r>
            <a:r>
              <a:rPr lang="en-US" baseline="-25000" dirty="0"/>
              <a:t>12</a:t>
            </a:r>
            <a:r>
              <a:rPr lang="en-US" baseline="0" dirty="0"/>
              <a:t> = 12!/0! = 479001600</a:t>
            </a:r>
            <a:endParaRPr lang="en-US" baseline="-25000" dirty="0"/>
          </a:p>
        </p:txBody>
      </p:sp>
      <p:sp>
        <p:nvSpPr>
          <p:cNvPr id="4" name="Slide Number Placeholder 3"/>
          <p:cNvSpPr>
            <a:spLocks noGrp="1"/>
          </p:cNvSpPr>
          <p:nvPr>
            <p:ph type="sldNum" sz="quarter" idx="10"/>
          </p:nvPr>
        </p:nvSpPr>
        <p:spPr/>
        <p:txBody>
          <a:bodyPr/>
          <a:lstStyle/>
          <a:p>
            <a:fld id="{718E974A-F94D-4EA7-9E7D-9297815DA4A2}"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9!/(2!2!) = 90720</a:t>
            </a:r>
          </a:p>
        </p:txBody>
      </p:sp>
      <p:sp>
        <p:nvSpPr>
          <p:cNvPr id="4" name="Slide Number Placeholder 3"/>
          <p:cNvSpPr>
            <a:spLocks noGrp="1"/>
          </p:cNvSpPr>
          <p:nvPr>
            <p:ph type="sldNum" sz="quarter" idx="10"/>
          </p:nvPr>
        </p:nvSpPr>
        <p:spPr/>
        <p:txBody>
          <a:bodyPr/>
          <a:lstStyle/>
          <a:p>
            <a:fld id="{718E974A-F94D-4EA7-9E7D-9297815DA4A2}"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Oval 7"/>
          <p:cNvSpPr/>
          <p:nvPr userDrawn="1"/>
        </p:nvSpPr>
        <p:spPr>
          <a:xfrm>
            <a:off x="-838200" y="3771900"/>
            <a:ext cx="4953000" cy="1714500"/>
          </a:xfrm>
          <a:prstGeom prst="ellipse">
            <a:avLst/>
          </a:prstGeom>
          <a:gradFill flip="none" rotWithShape="1">
            <a:gsLst>
              <a:gs pos="35000">
                <a:schemeClr val="bg1"/>
              </a:gs>
              <a:gs pos="100000">
                <a:schemeClr val="accent1">
                  <a:tint val="23500"/>
                  <a:satMod val="160000"/>
                </a:schemeClr>
              </a:gs>
            </a:gsLst>
            <a:lin ang="2700000" scaled="1"/>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597820"/>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5B90B12-5F32-4ED5-B8FC-7E4E176115CB}"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3EF8E4-7C8A-4A66-AFAB-41D7D4E6BDEE}" type="slidenum">
              <a:rPr lang="en-US" smtClean="0"/>
              <a:t>‹#›</a:t>
            </a:fld>
            <a:endParaRPr lang="en-US"/>
          </a:p>
        </p:txBody>
      </p:sp>
      <p:pic>
        <p:nvPicPr>
          <p:cNvPr id="7" name="Picture 2" descr="C:\Documents and Settings\rwright\Local Settings\Temporary Internet Files\Content.IE5\QQCXQQ58\MC900254374[1].wm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3867" y="3105150"/>
            <a:ext cx="3948064" cy="203835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9218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Oval 8"/>
          <p:cNvSpPr/>
          <p:nvPr userDrawn="1"/>
        </p:nvSpPr>
        <p:spPr>
          <a:xfrm>
            <a:off x="-838200" y="4414495"/>
            <a:ext cx="2853267" cy="900455"/>
          </a:xfrm>
          <a:prstGeom prst="ellipse">
            <a:avLst/>
          </a:prstGeom>
          <a:gradFill flip="none" rotWithShape="1">
            <a:gsLst>
              <a:gs pos="35000">
                <a:schemeClr val="bg1"/>
              </a:gs>
              <a:gs pos="100000">
                <a:schemeClr val="accent1">
                  <a:tint val="23500"/>
                  <a:satMod val="160000"/>
                </a:schemeClr>
              </a:gs>
            </a:gsLst>
            <a:lin ang="2700000" scaled="1"/>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B90B12-5F32-4ED5-B8FC-7E4E176115CB}"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3EF8E4-7C8A-4A66-AFAB-41D7D4E6BDEE}" type="slidenum">
              <a:rPr lang="en-US" smtClean="0"/>
              <a:t>‹#›</a:t>
            </a:fld>
            <a:endParaRPr lang="en-US"/>
          </a:p>
        </p:txBody>
      </p:sp>
      <p:cxnSp>
        <p:nvCxnSpPr>
          <p:cNvPr id="8" name="Straight Connector 7"/>
          <p:cNvCxnSpPr/>
          <p:nvPr userDrawn="1"/>
        </p:nvCxnSpPr>
        <p:spPr>
          <a:xfrm>
            <a:off x="152400" y="1085850"/>
            <a:ext cx="8077200" cy="0"/>
          </a:xfrm>
          <a:prstGeom prst="line">
            <a:avLst/>
          </a:prstGeom>
          <a:ln w="38100" cmpd="thickThin">
            <a:solidFill>
              <a:schemeClr val="tx1"/>
            </a:solidFill>
            <a:prstDash val="lgDashDotDot"/>
            <a:tailEnd type="diamond"/>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10" name="Picture 2" descr="C:\Documents and Settings\rwright\Local Settings\Temporary Internet Files\Content.IE5\QQCXQQ58\MC900254374[1].wm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3866" y="4248150"/>
            <a:ext cx="1798625" cy="89535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9221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9" name="Oval 8"/>
          <p:cNvSpPr/>
          <p:nvPr userDrawn="1"/>
        </p:nvSpPr>
        <p:spPr>
          <a:xfrm>
            <a:off x="-838200" y="4414495"/>
            <a:ext cx="2853267" cy="900455"/>
          </a:xfrm>
          <a:prstGeom prst="ellipse">
            <a:avLst/>
          </a:prstGeom>
          <a:gradFill flip="none" rotWithShape="1">
            <a:gsLst>
              <a:gs pos="35000">
                <a:schemeClr val="bg1"/>
              </a:gs>
              <a:gs pos="100000">
                <a:schemeClr val="accent1">
                  <a:tint val="23500"/>
                  <a:satMod val="160000"/>
                </a:schemeClr>
              </a:gs>
            </a:gsLst>
            <a:lin ang="2700000" scaled="1"/>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B90B12-5F32-4ED5-B8FC-7E4E176115CB}"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3EF8E4-7C8A-4A66-AFAB-41D7D4E6BDEE}" type="slidenum">
              <a:rPr lang="en-US" smtClean="0"/>
              <a:t>‹#›</a:t>
            </a:fld>
            <a:endParaRPr lang="en-US"/>
          </a:p>
        </p:txBody>
      </p:sp>
      <p:cxnSp>
        <p:nvCxnSpPr>
          <p:cNvPr id="8" name="Straight Connector 7"/>
          <p:cNvCxnSpPr/>
          <p:nvPr userDrawn="1"/>
        </p:nvCxnSpPr>
        <p:spPr>
          <a:xfrm>
            <a:off x="6553200" y="171450"/>
            <a:ext cx="0" cy="3314700"/>
          </a:xfrm>
          <a:prstGeom prst="line">
            <a:avLst/>
          </a:prstGeom>
          <a:ln w="38100" cmpd="thickThin">
            <a:solidFill>
              <a:schemeClr val="tx1"/>
            </a:solidFill>
            <a:prstDash val="lgDashDotDot"/>
            <a:tailEnd type="diamond"/>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10" name="Picture 2" descr="C:\Documents and Settings\rwright\Local Settings\Temporary Internet Files\Content.IE5\QQCXQQ58\MC900254374[1].wm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3866" y="4248150"/>
            <a:ext cx="1798625" cy="89535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5189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Oval 7"/>
          <p:cNvSpPr/>
          <p:nvPr userDrawn="1"/>
        </p:nvSpPr>
        <p:spPr>
          <a:xfrm>
            <a:off x="-838200" y="4414495"/>
            <a:ext cx="2853267" cy="900455"/>
          </a:xfrm>
          <a:prstGeom prst="ellipse">
            <a:avLst/>
          </a:prstGeom>
          <a:gradFill flip="none" rotWithShape="1">
            <a:gsLst>
              <a:gs pos="35000">
                <a:schemeClr val="bg1"/>
              </a:gs>
              <a:gs pos="100000">
                <a:schemeClr val="accent1">
                  <a:tint val="23500"/>
                  <a:satMod val="160000"/>
                </a:schemeClr>
              </a:gs>
            </a:gsLst>
            <a:lin ang="2700000" scaled="1"/>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ormAutofit/>
          </a:bodyPr>
          <a:lstStyle>
            <a:lvl1pPr>
              <a:defRPr sz="2400"/>
            </a:lvl1pPr>
            <a:lvl2pPr>
              <a:defRPr sz="2400"/>
            </a:lvl2pPr>
            <a:lvl3pPr>
              <a:defRPr sz="24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5B90B12-5F32-4ED5-B8FC-7E4E176115CB}"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3EF8E4-7C8A-4A66-AFAB-41D7D4E6BDEE}" type="slidenum">
              <a:rPr lang="en-US" smtClean="0"/>
              <a:t>‹#›</a:t>
            </a:fld>
            <a:endParaRPr lang="en-US"/>
          </a:p>
        </p:txBody>
      </p:sp>
      <p:pic>
        <p:nvPicPr>
          <p:cNvPr id="7" name="Picture 2" descr="C:\Documents and Settings\rwright\Local Settings\Temporary Internet Files\Content.IE5\QQCXQQ58\MC900254374[1].wm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3866" y="4248150"/>
            <a:ext cx="1798625" cy="89535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cxnSp>
        <p:nvCxnSpPr>
          <p:cNvPr id="9" name="Straight Connector 8"/>
          <p:cNvCxnSpPr/>
          <p:nvPr userDrawn="1"/>
        </p:nvCxnSpPr>
        <p:spPr>
          <a:xfrm>
            <a:off x="152400" y="1085850"/>
            <a:ext cx="8077200" cy="0"/>
          </a:xfrm>
          <a:prstGeom prst="line">
            <a:avLst/>
          </a:prstGeom>
          <a:ln w="38100" cmpd="thickThin">
            <a:solidFill>
              <a:schemeClr val="tx1"/>
            </a:solidFill>
            <a:prstDash val="lgDashDotDot"/>
            <a:tailEnd type="diamond"/>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8702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Oval 7"/>
          <p:cNvSpPr/>
          <p:nvPr userDrawn="1"/>
        </p:nvSpPr>
        <p:spPr>
          <a:xfrm>
            <a:off x="-838200" y="342900"/>
            <a:ext cx="5181600" cy="1714500"/>
          </a:xfrm>
          <a:prstGeom prst="ellipse">
            <a:avLst/>
          </a:prstGeom>
          <a:gradFill flip="none" rotWithShape="1">
            <a:gsLst>
              <a:gs pos="35000">
                <a:schemeClr val="bg1"/>
              </a:gs>
              <a:gs pos="100000">
                <a:schemeClr val="accent1">
                  <a:tint val="23500"/>
                  <a:satMod val="160000"/>
                </a:schemeClr>
              </a:gs>
            </a:gsLst>
            <a:lin ang="2700000" scaled="1"/>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B90B12-5F32-4ED5-B8FC-7E4E176115CB}"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3EF8E4-7C8A-4A66-AFAB-41D7D4E6BDEE}" type="slidenum">
              <a:rPr lang="en-US" smtClean="0"/>
              <a:t>‹#›</a:t>
            </a:fld>
            <a:endParaRPr lang="en-US"/>
          </a:p>
        </p:txBody>
      </p:sp>
      <p:pic>
        <p:nvPicPr>
          <p:cNvPr id="7" name="Picture 2" descr="C:\Documents and Settings\rwright\Local Settings\Temporary Internet Files\Content.IE5\QQCXQQ58\MC900254374[1].wm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228600"/>
            <a:ext cx="3948064" cy="196215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7810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 name="Oval 9"/>
          <p:cNvSpPr/>
          <p:nvPr userDrawn="1"/>
        </p:nvSpPr>
        <p:spPr>
          <a:xfrm>
            <a:off x="-838200" y="4414495"/>
            <a:ext cx="2853267" cy="900455"/>
          </a:xfrm>
          <a:prstGeom prst="ellipse">
            <a:avLst/>
          </a:prstGeom>
          <a:gradFill flip="none" rotWithShape="1">
            <a:gsLst>
              <a:gs pos="35000">
                <a:schemeClr val="bg1"/>
              </a:gs>
              <a:gs pos="100000">
                <a:schemeClr val="accent1">
                  <a:tint val="23500"/>
                  <a:satMod val="160000"/>
                </a:schemeClr>
              </a:gs>
            </a:gsLst>
            <a:lin ang="2700000" scaled="1"/>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0" y="1200150"/>
            <a:ext cx="4495800" cy="3394472"/>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200150"/>
            <a:ext cx="4495800" cy="3394472"/>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75B90B12-5F32-4ED5-B8FC-7E4E176115CB}" type="datetimeFigureOut">
              <a:rPr lang="en-US" smtClean="0"/>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3EF8E4-7C8A-4A66-AFAB-41D7D4E6BDEE}" type="slidenum">
              <a:rPr lang="en-US" smtClean="0"/>
              <a:t>‹#›</a:t>
            </a:fld>
            <a:endParaRPr lang="en-US"/>
          </a:p>
        </p:txBody>
      </p:sp>
      <p:cxnSp>
        <p:nvCxnSpPr>
          <p:cNvPr id="9" name="Straight Connector 8"/>
          <p:cNvCxnSpPr/>
          <p:nvPr userDrawn="1"/>
        </p:nvCxnSpPr>
        <p:spPr>
          <a:xfrm>
            <a:off x="152400" y="1085850"/>
            <a:ext cx="8077200" cy="0"/>
          </a:xfrm>
          <a:prstGeom prst="line">
            <a:avLst/>
          </a:prstGeom>
          <a:ln w="38100" cmpd="thickThin">
            <a:solidFill>
              <a:schemeClr val="tx1"/>
            </a:solidFill>
            <a:prstDash val="lgDashDotDot"/>
            <a:tailEnd type="diamond"/>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11" name="Picture 2" descr="C:\Documents and Settings\rwright\Local Settings\Temporary Internet Files\Content.IE5\QQCXQQ58\MC900254374[1].wm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3866" y="4248150"/>
            <a:ext cx="1798625" cy="89535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4349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Oval 11"/>
          <p:cNvSpPr/>
          <p:nvPr userDrawn="1"/>
        </p:nvSpPr>
        <p:spPr>
          <a:xfrm>
            <a:off x="-838200" y="4414495"/>
            <a:ext cx="2853267" cy="900455"/>
          </a:xfrm>
          <a:prstGeom prst="ellipse">
            <a:avLst/>
          </a:prstGeom>
          <a:gradFill flip="none" rotWithShape="1">
            <a:gsLst>
              <a:gs pos="35000">
                <a:schemeClr val="bg1"/>
              </a:gs>
              <a:gs pos="100000">
                <a:schemeClr val="accent1">
                  <a:tint val="23500"/>
                  <a:satMod val="160000"/>
                </a:schemeClr>
              </a:gs>
            </a:gsLst>
            <a:lin ang="2700000" scaled="1"/>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0" y="1151335"/>
            <a:ext cx="44973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0" y="1631156"/>
            <a:ext cx="4497388" cy="2963466"/>
          </a:xfrm>
        </p:spPr>
        <p:txBody>
          <a:bodyPr/>
          <a:lstStyle>
            <a:lvl1pPr>
              <a:defRPr sz="2400"/>
            </a:lvl1pPr>
            <a:lvl2pPr>
              <a:defRPr sz="2400"/>
            </a:lvl2pPr>
            <a:lvl3pPr>
              <a:defRPr sz="2400"/>
            </a:lvl3pPr>
            <a:lvl4pPr>
              <a:defRPr sz="2400"/>
            </a:lvl4pPr>
            <a:lvl5pPr>
              <a:defRPr sz="2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7" y="1151335"/>
            <a:ext cx="4498973"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1631156"/>
            <a:ext cx="4498973" cy="2963466"/>
          </a:xfrm>
        </p:spPr>
        <p:txBody>
          <a:bodyPr/>
          <a:lstStyle>
            <a:lvl1pPr>
              <a:defRPr sz="2400"/>
            </a:lvl1pPr>
            <a:lvl2pPr>
              <a:defRPr sz="2400"/>
            </a:lvl2pPr>
            <a:lvl3pPr>
              <a:defRPr sz="2400"/>
            </a:lvl3pPr>
            <a:lvl4pPr>
              <a:defRPr sz="2400"/>
            </a:lvl4pPr>
            <a:lvl5pPr>
              <a:defRPr sz="2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75B90B12-5F32-4ED5-B8FC-7E4E176115CB}" type="datetimeFigureOut">
              <a:rPr lang="en-US" smtClean="0"/>
              <a:t>8/27/2020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3EF8E4-7C8A-4A66-AFAB-41D7D4E6BDEE}" type="slidenum">
              <a:rPr lang="en-US" smtClean="0"/>
              <a:t>‹#›</a:t>
            </a:fld>
            <a:endParaRPr lang="en-US"/>
          </a:p>
        </p:txBody>
      </p:sp>
      <p:cxnSp>
        <p:nvCxnSpPr>
          <p:cNvPr id="11" name="Straight Connector 10"/>
          <p:cNvCxnSpPr/>
          <p:nvPr userDrawn="1"/>
        </p:nvCxnSpPr>
        <p:spPr>
          <a:xfrm>
            <a:off x="152400" y="1085850"/>
            <a:ext cx="8077200" cy="0"/>
          </a:xfrm>
          <a:prstGeom prst="line">
            <a:avLst/>
          </a:prstGeom>
          <a:ln w="38100" cmpd="thickThin">
            <a:solidFill>
              <a:schemeClr val="tx1"/>
            </a:solidFill>
            <a:prstDash val="lgDashDotDot"/>
            <a:tailEnd type="diamond"/>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13" name="Picture 2" descr="C:\Documents and Settings\rwright\Local Settings\Temporary Internet Files\Content.IE5\QQCXQQ58\MC900254374[1].wm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3866" y="4248150"/>
            <a:ext cx="1798625" cy="89535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8273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Oval 7"/>
          <p:cNvSpPr/>
          <p:nvPr userDrawn="1"/>
        </p:nvSpPr>
        <p:spPr>
          <a:xfrm>
            <a:off x="-838200" y="4414495"/>
            <a:ext cx="2853267" cy="900455"/>
          </a:xfrm>
          <a:prstGeom prst="ellipse">
            <a:avLst/>
          </a:prstGeom>
          <a:gradFill flip="none" rotWithShape="1">
            <a:gsLst>
              <a:gs pos="35000">
                <a:schemeClr val="bg1"/>
              </a:gs>
              <a:gs pos="100000">
                <a:schemeClr val="accent1">
                  <a:tint val="23500"/>
                  <a:satMod val="160000"/>
                </a:schemeClr>
              </a:gs>
            </a:gsLst>
            <a:lin ang="2700000" scaled="1"/>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B90B12-5F32-4ED5-B8FC-7E4E176115CB}" type="datetimeFigureOut">
              <a:rPr lang="en-US" smtClean="0"/>
              <a:t>8/27/2020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3EF8E4-7C8A-4A66-AFAB-41D7D4E6BDEE}" type="slidenum">
              <a:rPr lang="en-US" smtClean="0"/>
              <a:t>‹#›</a:t>
            </a:fld>
            <a:endParaRPr lang="en-US"/>
          </a:p>
        </p:txBody>
      </p:sp>
      <p:cxnSp>
        <p:nvCxnSpPr>
          <p:cNvPr id="7" name="Straight Connector 6"/>
          <p:cNvCxnSpPr/>
          <p:nvPr userDrawn="1"/>
        </p:nvCxnSpPr>
        <p:spPr>
          <a:xfrm>
            <a:off x="152400" y="1085850"/>
            <a:ext cx="8077200" cy="0"/>
          </a:xfrm>
          <a:prstGeom prst="line">
            <a:avLst/>
          </a:prstGeom>
          <a:ln w="38100" cmpd="thickThin">
            <a:solidFill>
              <a:schemeClr val="tx1"/>
            </a:solidFill>
            <a:prstDash val="lgDashDotDot"/>
            <a:tailEnd type="diamond"/>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9" name="Picture 2" descr="C:\Documents and Settings\rwright\Local Settings\Temporary Internet Files\Content.IE5\QQCXQQ58\MC900254374[1].wm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3866" y="4248150"/>
            <a:ext cx="1798625" cy="89535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0967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Oval 5"/>
          <p:cNvSpPr/>
          <p:nvPr userDrawn="1"/>
        </p:nvSpPr>
        <p:spPr>
          <a:xfrm>
            <a:off x="-838200" y="4414495"/>
            <a:ext cx="2853267" cy="900455"/>
          </a:xfrm>
          <a:prstGeom prst="ellipse">
            <a:avLst/>
          </a:prstGeom>
          <a:gradFill flip="none" rotWithShape="1">
            <a:gsLst>
              <a:gs pos="35000">
                <a:schemeClr val="bg1"/>
              </a:gs>
              <a:gs pos="100000">
                <a:schemeClr val="accent1">
                  <a:tint val="23500"/>
                  <a:satMod val="160000"/>
                </a:schemeClr>
              </a:gs>
            </a:gsLst>
            <a:lin ang="2700000" scaled="1"/>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75B90B12-5F32-4ED5-B8FC-7E4E176115CB}" type="datetimeFigureOut">
              <a:rPr lang="en-US" smtClean="0"/>
              <a:t>8/27/2020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3EF8E4-7C8A-4A66-AFAB-41D7D4E6BDEE}" type="slidenum">
              <a:rPr lang="en-US" smtClean="0"/>
              <a:t>‹#›</a:t>
            </a:fld>
            <a:endParaRPr lang="en-US"/>
          </a:p>
        </p:txBody>
      </p:sp>
      <p:pic>
        <p:nvPicPr>
          <p:cNvPr id="7" name="Picture 2" descr="C:\Documents and Settings\rwright\Local Settings\Temporary Internet Files\Content.IE5\QQCXQQ58\MC900254374[1].wm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3866" y="4248150"/>
            <a:ext cx="1798625" cy="89535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5954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Oval 9"/>
          <p:cNvSpPr/>
          <p:nvPr userDrawn="1"/>
        </p:nvSpPr>
        <p:spPr>
          <a:xfrm>
            <a:off x="-838200" y="4414495"/>
            <a:ext cx="2853267" cy="900455"/>
          </a:xfrm>
          <a:prstGeom prst="ellipse">
            <a:avLst/>
          </a:prstGeom>
          <a:gradFill flip="none" rotWithShape="1">
            <a:gsLst>
              <a:gs pos="35000">
                <a:schemeClr val="bg1"/>
              </a:gs>
              <a:gs pos="100000">
                <a:schemeClr val="accent1">
                  <a:tint val="23500"/>
                  <a:satMod val="160000"/>
                </a:schemeClr>
              </a:gs>
            </a:gsLst>
            <a:lin ang="2700000" scaled="1"/>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2" y="204788"/>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568950" cy="4389835"/>
          </a:xfrm>
        </p:spPr>
        <p:txBody>
          <a:bodyPr/>
          <a:lstStyle>
            <a:lvl1pPr>
              <a:defRPr sz="3200"/>
            </a:lvl1pPr>
            <a:lvl2pPr>
              <a:defRPr sz="2800"/>
            </a:lvl2pPr>
            <a:lvl3pPr>
              <a:defRPr sz="2800"/>
            </a:lvl3pPr>
            <a:lvl4pPr>
              <a:defRPr sz="2800"/>
            </a:lvl4pPr>
            <a:lvl5pPr>
              <a:defRPr sz="2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B90B12-5F32-4ED5-B8FC-7E4E176115CB}" type="datetimeFigureOut">
              <a:rPr lang="en-US" smtClean="0"/>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3EF8E4-7C8A-4A66-AFAB-41D7D4E6BDEE}" type="slidenum">
              <a:rPr lang="en-US" smtClean="0"/>
              <a:t>‹#›</a:t>
            </a:fld>
            <a:endParaRPr lang="en-US"/>
          </a:p>
        </p:txBody>
      </p:sp>
      <p:cxnSp>
        <p:nvCxnSpPr>
          <p:cNvPr id="9" name="Straight Connector 8"/>
          <p:cNvCxnSpPr/>
          <p:nvPr userDrawn="1"/>
        </p:nvCxnSpPr>
        <p:spPr>
          <a:xfrm>
            <a:off x="152400" y="1085850"/>
            <a:ext cx="3200400" cy="0"/>
          </a:xfrm>
          <a:prstGeom prst="line">
            <a:avLst/>
          </a:prstGeom>
          <a:ln w="38100" cmpd="thickThin">
            <a:solidFill>
              <a:schemeClr val="tx1"/>
            </a:solidFill>
            <a:prstDash val="lgDashDotDot"/>
            <a:tailEnd type="diamond"/>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11" name="Picture 2" descr="C:\Documents and Settings\rwright\Local Settings\Temporary Internet Files\Content.IE5\QQCXQQ58\MC900254374[1].wm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3866" y="4248150"/>
            <a:ext cx="1798625" cy="89535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7171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 name="Oval 9"/>
          <p:cNvSpPr/>
          <p:nvPr userDrawn="1"/>
        </p:nvSpPr>
        <p:spPr>
          <a:xfrm>
            <a:off x="-838200" y="4414495"/>
            <a:ext cx="2853267" cy="900455"/>
          </a:xfrm>
          <a:prstGeom prst="ellipse">
            <a:avLst/>
          </a:prstGeom>
          <a:gradFill flip="none" rotWithShape="1">
            <a:gsLst>
              <a:gs pos="35000">
                <a:schemeClr val="bg1"/>
              </a:gs>
              <a:gs pos="100000">
                <a:schemeClr val="accent1">
                  <a:tint val="23500"/>
                  <a:satMod val="160000"/>
                </a:schemeClr>
              </a:gs>
            </a:gsLst>
            <a:lin ang="2700000" scaled="1"/>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B90B12-5F32-4ED5-B8FC-7E4E176115CB}" type="datetimeFigureOut">
              <a:rPr lang="en-US" smtClean="0"/>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3EF8E4-7C8A-4A66-AFAB-41D7D4E6BDEE}" type="slidenum">
              <a:rPr lang="en-US" smtClean="0"/>
              <a:t>‹#›</a:t>
            </a:fld>
            <a:endParaRPr lang="en-US"/>
          </a:p>
        </p:txBody>
      </p:sp>
      <p:cxnSp>
        <p:nvCxnSpPr>
          <p:cNvPr id="9" name="Straight Connector 8"/>
          <p:cNvCxnSpPr/>
          <p:nvPr userDrawn="1"/>
        </p:nvCxnSpPr>
        <p:spPr>
          <a:xfrm>
            <a:off x="152400" y="3600450"/>
            <a:ext cx="8077200" cy="0"/>
          </a:xfrm>
          <a:prstGeom prst="line">
            <a:avLst/>
          </a:prstGeom>
          <a:ln w="38100" cmpd="thickThin">
            <a:solidFill>
              <a:schemeClr val="tx1"/>
            </a:solidFill>
            <a:prstDash val="lgDashDotDot"/>
            <a:tailEnd type="diamond"/>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11" name="Picture 2" descr="C:\Documents and Settings\rwright\Local Settings\Temporary Internet Files\Content.IE5\QQCXQQ58\MC900254374[1].wm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3866" y="4248150"/>
            <a:ext cx="1798625" cy="89535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3878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205978"/>
            <a:ext cx="9144000" cy="857250"/>
          </a:xfrm>
          <a:prstGeom prst="rect">
            <a:avLst/>
          </a:prstGeom>
        </p:spPr>
        <p:txBody>
          <a:bodyPr vert="horz" lIns="91440" tIns="45720" rIns="91440" bIns="45720" rtlCol="0"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dirty="0"/>
              <a:t>Click to edit Master title style</a:t>
            </a:r>
          </a:p>
        </p:txBody>
      </p:sp>
      <p:sp>
        <p:nvSpPr>
          <p:cNvPr id="3" name="Text Placeholder 2"/>
          <p:cNvSpPr>
            <a:spLocks noGrp="1"/>
          </p:cNvSpPr>
          <p:nvPr>
            <p:ph type="body" idx="1"/>
          </p:nvPr>
        </p:nvSpPr>
        <p:spPr>
          <a:xfrm>
            <a:off x="0" y="1200150"/>
            <a:ext cx="91440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75B90B12-5F32-4ED5-B8FC-7E4E176115CB}" type="datetimeFigureOut">
              <a:rPr lang="en-US" smtClean="0"/>
              <a:t>8/27/2020</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903EF8E4-7C8A-4A66-AFAB-41D7D4E6BDEE}" type="slidenum">
              <a:rPr lang="en-US" smtClean="0"/>
              <a:t>‹#›</a:t>
            </a:fld>
            <a:endParaRPr lang="en-US"/>
          </a:p>
        </p:txBody>
      </p:sp>
    </p:spTree>
    <p:extLst>
      <p:ext uri="{BB962C8B-B14F-4D97-AF65-F5344CB8AC3E}">
        <p14:creationId xmlns:p14="http://schemas.microsoft.com/office/powerpoint/2010/main" val="1698629945"/>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b="1" kern="1200" cap="none" spc="0">
          <a:ln w="11430"/>
          <a:solidFill>
            <a:schemeClr val="tx1"/>
          </a:solidFill>
          <a:effectLst>
            <a:outerShdw blurRad="50800" dist="39000" dir="5460000" algn="tl">
              <a:srgbClr val="000000">
                <a:alpha val="38000"/>
              </a:srgbClr>
            </a:outerShdw>
          </a:effectLst>
          <a:latin typeface="+mj-lt"/>
          <a:ea typeface="+mj-ea"/>
          <a:cs typeface="+mj-cs"/>
        </a:defRPr>
      </a:lvl1pPr>
    </p:titleStyle>
    <p:bodyStyle>
      <a:lvl1pPr marL="342900" indent="-342900" algn="l" defTabSz="914400" rtl="0" eaLnBrk="1" latinLnBrk="0" hangingPunct="1">
        <a:spcBef>
          <a:spcPct val="20000"/>
        </a:spcBef>
        <a:buFont typeface="Calibri"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Clr>
          <a:srgbClr val="FF0000"/>
        </a:buClr>
        <a:buFont typeface="Symbol" pitchFamily="18" charset="2"/>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chemeClr val="bg1">
            <a:lumMod val="50000"/>
            <a:lumOff val="50000"/>
          </a:schemeClr>
        </a:buClr>
        <a:buFont typeface="Symbol" pitchFamily="18"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chemeClr val="bg1">
            <a:lumMod val="50000"/>
            <a:lumOff val="50000"/>
          </a:schemeClr>
        </a:buClr>
        <a:buFont typeface="Symbol" pitchFamily="18" charset="2"/>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Clr>
          <a:srgbClr val="FF0000"/>
        </a:buClr>
        <a:buFont typeface="Symbol" pitchFamily="18" charset="2"/>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omework%20Quizzes/Chapter%2010/Algebra%202%2010.1%20Quiz.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rwright@andrews.edu"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omework%20Quizzes/Chapter%2010/Algebra%202%2010.2%20Quiz.ppt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omework%20Quizzes/Chapter%2010/Algebra%202%2010.3%20Quiz.pptx"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omework%20Quizzes/Chapter%2010/Algebra%202%2010.4%20Quiz.pptx"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omework%20Quizzes/Chapter%2010/Algebra%202%2010.5%20Quiz.pptx"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omework%20Quizzes/Chapter%2010/Algebra%202%2010.6%20Quiz.pptx"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Counting Methods and Probability</a:t>
            </a:r>
          </a:p>
        </p:txBody>
      </p:sp>
      <p:sp>
        <p:nvSpPr>
          <p:cNvPr id="3" name="Subtitle 2"/>
          <p:cNvSpPr>
            <a:spLocks noGrp="1"/>
          </p:cNvSpPr>
          <p:nvPr>
            <p:ph type="subTitle" idx="1"/>
          </p:nvPr>
        </p:nvSpPr>
        <p:spPr/>
        <p:txBody>
          <a:bodyPr/>
          <a:lstStyle/>
          <a:p>
            <a:r>
              <a:rPr lang="en-US" dirty="0"/>
              <a:t>Algebra 2</a:t>
            </a:r>
          </a:p>
          <a:p>
            <a:r>
              <a:rPr lang="en-US" dirty="0"/>
              <a:t>Chapter 10</a:t>
            </a:r>
          </a:p>
        </p:txBody>
      </p:sp>
    </p:spTree>
    <p:extLst>
      <p:ext uri="{BB962C8B-B14F-4D97-AF65-F5344CB8AC3E}">
        <p14:creationId xmlns:p14="http://schemas.microsoft.com/office/powerpoint/2010/main" val="2393981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10.1 Apply the Counting Principle and Permutations</a:t>
            </a:r>
            <a:endParaRPr lang="en-US" sz="40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Permutations with Repetition</a:t>
                </a:r>
              </a:p>
              <a:p>
                <a:pPr marL="0" indent="0">
                  <a:buNone/>
                </a:pPr>
                <a14:m>
                  <m:oMathPara xmlns:m="http://schemas.openxmlformats.org/officeDocument/2006/math">
                    <m:oMathParaPr>
                      <m:jc m:val="centerGroup"/>
                    </m:oMathParaPr>
                    <m:oMath xmlns:m="http://schemas.openxmlformats.org/officeDocument/2006/math">
                      <m:f>
                        <m:fPr>
                          <m:ctrlPr>
                            <a:rPr lang="en-US" b="0" i="1" smtClean="0">
                              <a:latin typeface="Cambria Math" panose="02040503050406030204" pitchFamily="18" charset="0"/>
                            </a:rPr>
                          </m:ctrlPr>
                        </m:fPr>
                        <m:num>
                          <m:r>
                            <a:rPr lang="en-US" b="0" i="1" smtClean="0">
                              <a:latin typeface="Cambria Math"/>
                            </a:rPr>
                            <m:t>𝑛</m:t>
                          </m:r>
                          <m:r>
                            <a:rPr lang="en-US" b="0" i="1" smtClean="0">
                              <a:latin typeface="Cambria Math"/>
                            </a:rPr>
                            <m:t>!</m:t>
                          </m:r>
                        </m:num>
                        <m:den>
                          <m:sSub>
                            <m:sSubPr>
                              <m:ctrlPr>
                                <a:rPr lang="en-US" b="0" i="1" smtClean="0">
                                  <a:latin typeface="Cambria Math" panose="02040503050406030204" pitchFamily="18" charset="0"/>
                                </a:rPr>
                              </m:ctrlPr>
                            </m:sSubPr>
                            <m:e>
                              <m:r>
                                <a:rPr lang="en-US" b="0" i="1" smtClean="0">
                                  <a:latin typeface="Cambria Math"/>
                                </a:rPr>
                                <m:t>𝑞</m:t>
                              </m:r>
                            </m:e>
                            <m:sub>
                              <m:r>
                                <a:rPr lang="en-US" b="0" i="1" smtClean="0">
                                  <a:latin typeface="Cambria Math"/>
                                </a:rPr>
                                <m:t>1</m:t>
                              </m:r>
                            </m:sub>
                          </m:sSub>
                          <m:r>
                            <a:rPr lang="en-US" b="0" i="1" smtClean="0">
                              <a:latin typeface="Cambria Math"/>
                            </a:rPr>
                            <m:t>!⋅</m:t>
                          </m:r>
                          <m:sSub>
                            <m:sSubPr>
                              <m:ctrlPr>
                                <a:rPr lang="en-US" b="0" i="1" smtClean="0">
                                  <a:latin typeface="Cambria Math" panose="02040503050406030204" pitchFamily="18" charset="0"/>
                                </a:rPr>
                              </m:ctrlPr>
                            </m:sSubPr>
                            <m:e>
                              <m:r>
                                <a:rPr lang="en-US" b="0" i="1" smtClean="0">
                                  <a:latin typeface="Cambria Math"/>
                                </a:rPr>
                                <m:t>𝑞</m:t>
                              </m:r>
                            </m:e>
                            <m:sub>
                              <m:r>
                                <a:rPr lang="en-US" b="0" i="1" smtClean="0">
                                  <a:latin typeface="Cambria Math"/>
                                </a:rPr>
                                <m:t>2</m:t>
                              </m:r>
                            </m:sub>
                          </m:sSub>
                          <m:r>
                            <a:rPr lang="en-US" b="0" i="1" smtClean="0">
                              <a:latin typeface="Cambria Math"/>
                            </a:rPr>
                            <m:t>!⋅</m:t>
                          </m:r>
                          <m:sSub>
                            <m:sSubPr>
                              <m:ctrlPr>
                                <a:rPr lang="en-US" b="0" i="1" smtClean="0">
                                  <a:latin typeface="Cambria Math" panose="02040503050406030204" pitchFamily="18" charset="0"/>
                                </a:rPr>
                              </m:ctrlPr>
                            </m:sSubPr>
                            <m:e>
                              <m:r>
                                <a:rPr lang="en-US" b="0" i="1" smtClean="0">
                                  <a:latin typeface="Cambria Math"/>
                                </a:rPr>
                                <m:t>𝑞</m:t>
                              </m:r>
                            </m:e>
                            <m:sub>
                              <m:r>
                                <a:rPr lang="en-US" b="0" i="1" smtClean="0">
                                  <a:latin typeface="Cambria Math"/>
                                </a:rPr>
                                <m:t>3</m:t>
                              </m:r>
                            </m:sub>
                          </m:sSub>
                          <m:r>
                            <a:rPr lang="en-US" b="0" i="1" smtClean="0">
                              <a:latin typeface="Cambria Math"/>
                            </a:rPr>
                            <m:t>!⋯</m:t>
                          </m:r>
                        </m:den>
                      </m:f>
                    </m:oMath>
                  </m:oMathPara>
                </a14:m>
                <a:endParaRPr lang="en-US" dirty="0"/>
              </a:p>
              <a:p>
                <a:pPr lvl="1"/>
                <a:r>
                  <a:rPr lang="en-US" dirty="0"/>
                  <a:t>Where </a:t>
                </a:r>
                <a:r>
                  <a:rPr lang="en-US" i="1" dirty="0"/>
                  <a:t>n </a:t>
                </a:r>
                <a:r>
                  <a:rPr lang="en-US" dirty="0"/>
                  <a:t>is the number of objects and </a:t>
                </a:r>
                <a:r>
                  <a:rPr lang="en-US" i="1" dirty="0"/>
                  <a:t>q</a:t>
                </a:r>
                <a:r>
                  <a:rPr lang="en-US" dirty="0"/>
                  <a:t> is how many times each is repeated.</a:t>
                </a:r>
              </a:p>
              <a:p>
                <a:r>
                  <a:rPr lang="en-US" dirty="0"/>
                  <a:t>How many ways to rearrange WATERFALL?</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l="-1481" t="-1348"/>
                </a:stretch>
              </a:blipFill>
            </p:spPr>
            <p:txBody>
              <a:bodyPr/>
              <a:lstStyle/>
              <a:p>
                <a:r>
                  <a:rPr lang="en-US">
                    <a:noFill/>
                  </a:rPr>
                  <a:t> </a:t>
                </a:r>
              </a:p>
            </p:txBody>
          </p:sp>
        </mc:Fallback>
      </mc:AlternateContent>
    </p:spTree>
    <p:extLst>
      <p:ext uri="{BB962C8B-B14F-4D97-AF65-F5344CB8AC3E}">
        <p14:creationId xmlns:p14="http://schemas.microsoft.com/office/powerpoint/2010/main" val="2931910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a:t>
            </a:r>
          </a:p>
        </p:txBody>
      </p:sp>
      <p:sp>
        <p:nvSpPr>
          <p:cNvPr id="3" name="Content Placeholder 2"/>
          <p:cNvSpPr>
            <a:spLocks noGrp="1"/>
          </p:cNvSpPr>
          <p:nvPr>
            <p:ph idx="1"/>
          </p:nvPr>
        </p:nvSpPr>
        <p:spPr/>
        <p:txBody>
          <a:bodyPr/>
          <a:lstStyle/>
          <a:p>
            <a:r>
              <a:rPr lang="en-US" dirty="0">
                <a:hlinkClick r:id="rId3" action="ppaction://hlinkpres?slideindex=1&amp;slidetitle="/>
              </a:rPr>
              <a:t>10.1 Homework Quiz</a:t>
            </a:r>
            <a:endParaRPr lang="en-US" dirty="0"/>
          </a:p>
        </p:txBody>
      </p:sp>
    </p:spTree>
    <p:extLst>
      <p:ext uri="{BB962C8B-B14F-4D97-AF65-F5344CB8AC3E}">
        <p14:creationId xmlns:p14="http://schemas.microsoft.com/office/powerpoint/2010/main" val="2074983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10.2 Use Combinations and Binomial Theorem</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10000"/>
              </a:bodyPr>
              <a:lstStyle/>
              <a:p>
                <a:r>
                  <a:rPr lang="en-US" dirty="0"/>
                  <a:t>Combination</a:t>
                </a:r>
              </a:p>
              <a:p>
                <a:pPr lvl="1"/>
                <a:r>
                  <a:rPr lang="en-US" dirty="0"/>
                  <a:t>Arranging of objects without order</a:t>
                </a:r>
              </a:p>
              <a:p>
                <a:pPr marL="0" indent="0">
                  <a:buNone/>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sPre>
                            <m:sPrePr>
                              <m:ctrlPr>
                                <a:rPr lang="en-US" b="0" i="1" smtClean="0">
                                  <a:latin typeface="Cambria Math" panose="02040503050406030204" pitchFamily="18" charset="0"/>
                                </a:rPr>
                              </m:ctrlPr>
                            </m:sPrePr>
                            <m:sub>
                              <m:r>
                                <a:rPr lang="en-US" b="0" i="1" smtClean="0">
                                  <a:latin typeface="Cambria Math"/>
                                </a:rPr>
                                <m:t>𝑛</m:t>
                              </m:r>
                            </m:sub>
                            <m:sup/>
                            <m:e>
                              <m:r>
                                <a:rPr lang="en-US" b="0" i="1" smtClean="0">
                                  <a:latin typeface="Cambria Math"/>
                                </a:rPr>
                                <m:t>𝐶</m:t>
                              </m:r>
                            </m:e>
                          </m:sPre>
                        </m:e>
                        <m:sub>
                          <m:r>
                            <a:rPr lang="en-US" b="0" i="1" smtClean="0">
                              <a:latin typeface="Cambria Math"/>
                            </a:rPr>
                            <m:t>𝑟</m:t>
                          </m:r>
                        </m:sub>
                      </m:sSub>
                      <m:r>
                        <a:rPr lang="en-US" b="0" i="1" smtClean="0">
                          <a:latin typeface="Cambria Math"/>
                        </a:rPr>
                        <m:t>=</m:t>
                      </m:r>
                      <m:f>
                        <m:fPr>
                          <m:ctrlPr>
                            <a:rPr lang="en-US" b="0" i="1" smtClean="0">
                              <a:latin typeface="Cambria Math" panose="02040503050406030204" pitchFamily="18" charset="0"/>
                            </a:rPr>
                          </m:ctrlPr>
                        </m:fPr>
                        <m:num>
                          <m:r>
                            <a:rPr lang="en-US" b="0" i="1" smtClean="0">
                              <a:latin typeface="Cambria Math"/>
                            </a:rPr>
                            <m:t>𝑛</m:t>
                          </m:r>
                          <m:r>
                            <a:rPr lang="en-US" b="0" i="1" smtClean="0">
                              <a:latin typeface="Cambria Math"/>
                            </a:rPr>
                            <m:t>!</m:t>
                          </m:r>
                        </m:num>
                        <m:den>
                          <m:d>
                            <m:dPr>
                              <m:ctrlPr>
                                <a:rPr lang="en-US" b="0" i="1" smtClean="0">
                                  <a:latin typeface="Cambria Math" panose="02040503050406030204" pitchFamily="18" charset="0"/>
                                </a:rPr>
                              </m:ctrlPr>
                            </m:dPr>
                            <m:e>
                              <m:r>
                                <a:rPr lang="en-US" b="0" i="1" smtClean="0">
                                  <a:latin typeface="Cambria Math"/>
                                </a:rPr>
                                <m:t>𝑛</m:t>
                              </m:r>
                              <m:r>
                                <a:rPr lang="en-US" b="0" i="1" smtClean="0">
                                  <a:latin typeface="Cambria Math"/>
                                </a:rPr>
                                <m:t>−</m:t>
                              </m:r>
                              <m:r>
                                <a:rPr lang="en-US" b="0" i="1" smtClean="0">
                                  <a:latin typeface="Cambria Math"/>
                                </a:rPr>
                                <m:t>𝑟</m:t>
                              </m:r>
                            </m:e>
                          </m:d>
                          <m:r>
                            <a:rPr lang="en-US" b="0" i="1" smtClean="0">
                              <a:latin typeface="Cambria Math"/>
                            </a:rPr>
                            <m:t>!</m:t>
                          </m:r>
                          <m:r>
                            <a:rPr lang="en-US" b="0" i="1" smtClean="0">
                              <a:latin typeface="Cambria Math"/>
                            </a:rPr>
                            <m:t>𝑟</m:t>
                          </m:r>
                          <m:r>
                            <a:rPr lang="en-US" b="0" i="1" smtClean="0">
                              <a:latin typeface="Cambria Math"/>
                            </a:rPr>
                            <m:t>!</m:t>
                          </m:r>
                        </m:den>
                      </m:f>
                    </m:oMath>
                  </m:oMathPara>
                </a14:m>
                <a:endParaRPr lang="en-US" dirty="0"/>
              </a:p>
              <a:p>
                <a:pPr lvl="1"/>
                <a:endParaRPr lang="en-US" dirty="0"/>
              </a:p>
              <a:p>
                <a:r>
                  <a:rPr lang="en-US" dirty="0"/>
                  <a:t>Using a standard 52-card deck</a:t>
                </a:r>
              </a:p>
              <a:p>
                <a:pPr lvl="1"/>
                <a:r>
                  <a:rPr lang="en-US" dirty="0"/>
                  <a:t>How many 7-card hands?</a:t>
                </a:r>
              </a:p>
              <a:p>
                <a:pPr lvl="1"/>
                <a:endParaRPr lang="en-US" dirty="0"/>
              </a:p>
              <a:p>
                <a:pPr lvl="1"/>
                <a:r>
                  <a:rPr lang="en-US" dirty="0"/>
                  <a:t>How many 7-card flushes?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l="-1481" t="-1348" b="-2156"/>
                </a:stretch>
              </a:blipFill>
            </p:spPr>
            <p:txBody>
              <a:bodyPr/>
              <a:lstStyle/>
              <a:p>
                <a:r>
                  <a:rPr lang="en-US">
                    <a:noFill/>
                  </a:rPr>
                  <a:t> </a:t>
                </a:r>
              </a:p>
            </p:txBody>
          </p:sp>
        </mc:Fallback>
      </mc:AlternateContent>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800" y="685800"/>
            <a:ext cx="2304250" cy="275748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27666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par>
                          <p:cTn id="19" fill="hold">
                            <p:stCondLst>
                              <p:cond delay="0"/>
                            </p:stCondLst>
                            <p:childTnLst>
                              <p:par>
                                <p:cTn id="20" presetID="6" presetClass="entr" presetSubtype="16" fill="hold" nodeType="afterEffect">
                                  <p:stCondLst>
                                    <p:cond delay="0"/>
                                  </p:stCondLst>
                                  <p:childTnLst>
                                    <p:set>
                                      <p:cBhvr>
                                        <p:cTn id="21" dur="1" fill="hold">
                                          <p:stCondLst>
                                            <p:cond delay="0"/>
                                          </p:stCondLst>
                                        </p:cTn>
                                        <p:tgtEl>
                                          <p:spTgt spid="3074"/>
                                        </p:tgtEl>
                                        <p:attrNameLst>
                                          <p:attrName>style.visibility</p:attrName>
                                        </p:attrNameLst>
                                      </p:cBhvr>
                                      <p:to>
                                        <p:strVal val="visible"/>
                                      </p:to>
                                    </p:set>
                                    <p:animEffect transition="in" filter="circle(in)">
                                      <p:cBhvr>
                                        <p:cTn id="22" dur="2000"/>
                                        <p:tgtEl>
                                          <p:spTgt spid="3074"/>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10.2 Use Combinations and Binomial Theorem</a:t>
            </a:r>
          </a:p>
        </p:txBody>
      </p:sp>
      <p:sp>
        <p:nvSpPr>
          <p:cNvPr id="3" name="Content Placeholder 2"/>
          <p:cNvSpPr>
            <a:spLocks noGrp="1"/>
          </p:cNvSpPr>
          <p:nvPr>
            <p:ph idx="1"/>
          </p:nvPr>
        </p:nvSpPr>
        <p:spPr/>
        <p:txBody>
          <a:bodyPr/>
          <a:lstStyle/>
          <a:p>
            <a:r>
              <a:rPr lang="en-US" dirty="0"/>
              <a:t>On vacation you can visit up to 5 cities and 7 attractions.  </a:t>
            </a:r>
          </a:p>
          <a:p>
            <a:pPr lvl="1"/>
            <a:r>
              <a:rPr lang="en-US" dirty="0"/>
              <a:t>How many combinations of 3 cities and 4 attractions?</a:t>
            </a:r>
          </a:p>
          <a:p>
            <a:pPr lvl="1"/>
            <a:endParaRPr lang="en-US" dirty="0"/>
          </a:p>
          <a:p>
            <a:pPr lvl="1"/>
            <a:r>
              <a:rPr lang="en-US" dirty="0"/>
              <a:t>How </a:t>
            </a:r>
            <a:r>
              <a:rPr lang="en-US"/>
              <a:t>many combinations </a:t>
            </a:r>
            <a:r>
              <a:rPr lang="en-US" dirty="0"/>
              <a:t>to visit at least 8 locations?</a:t>
            </a:r>
          </a:p>
        </p:txBody>
      </p:sp>
    </p:spTree>
    <p:extLst>
      <p:ext uri="{BB962C8B-B14F-4D97-AF65-F5344CB8AC3E}">
        <p14:creationId xmlns:p14="http://schemas.microsoft.com/office/powerpoint/2010/main" val="2687074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10.2 Use Combinations and Binomial Theorem</a:t>
            </a:r>
          </a:p>
        </p:txBody>
      </p:sp>
      <p:sp>
        <p:nvSpPr>
          <p:cNvPr id="3" name="Content Placeholder 2"/>
          <p:cNvSpPr>
            <a:spLocks noGrp="1"/>
          </p:cNvSpPr>
          <p:nvPr>
            <p:ph idx="1"/>
          </p:nvPr>
        </p:nvSpPr>
        <p:spPr/>
        <p:txBody>
          <a:bodyPr/>
          <a:lstStyle/>
          <a:p>
            <a:r>
              <a:rPr lang="en-US" dirty="0"/>
              <a:t>A restaurant offers 6 salad toppings.  On a deluxe salad, you can have up to 4 toppings.  How many combinations?</a:t>
            </a:r>
          </a:p>
        </p:txBody>
      </p:sp>
    </p:spTree>
    <p:extLst>
      <p:ext uri="{BB962C8B-B14F-4D97-AF65-F5344CB8AC3E}">
        <p14:creationId xmlns:p14="http://schemas.microsoft.com/office/powerpoint/2010/main" val="669159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10.2 Use Combinations and Binomial Theorem</a:t>
            </a:r>
          </a:p>
        </p:txBody>
      </p:sp>
      <p:sp>
        <p:nvSpPr>
          <p:cNvPr id="3" name="Content Placeholder 2"/>
          <p:cNvSpPr>
            <a:spLocks noGrp="1"/>
          </p:cNvSpPr>
          <p:nvPr>
            <p:ph idx="1"/>
          </p:nvPr>
        </p:nvSpPr>
        <p:spPr/>
        <p:txBody>
          <a:bodyPr>
            <a:normAutofit/>
          </a:bodyPr>
          <a:lstStyle/>
          <a:p>
            <a:pPr defTabSz="817563">
              <a:tabLst>
                <a:tab pos="2743200" algn="ctr"/>
                <a:tab pos="3200400" algn="ctr"/>
                <a:tab pos="3657600" algn="ctr"/>
                <a:tab pos="4114800" algn="ctr"/>
                <a:tab pos="4572000" algn="ctr"/>
                <a:tab pos="5029200" algn="ctr"/>
                <a:tab pos="5486400" algn="ctr"/>
                <a:tab pos="5943600" algn="ctr"/>
                <a:tab pos="6400800" algn="ctr"/>
              </a:tabLst>
            </a:pPr>
            <a:r>
              <a:rPr lang="en-US" dirty="0"/>
              <a:t>Binomial Theorem</a:t>
            </a:r>
          </a:p>
          <a:p>
            <a:pPr defTabSz="817563">
              <a:tabLst>
                <a:tab pos="2743200" algn="ctr"/>
                <a:tab pos="3200400" algn="ctr"/>
                <a:tab pos="3657600" algn="ctr"/>
                <a:tab pos="4114800" algn="ctr"/>
                <a:tab pos="4572000" algn="ctr"/>
                <a:tab pos="5029200" algn="ctr"/>
                <a:tab pos="5486400" algn="ctr"/>
                <a:tab pos="5943600" algn="ctr"/>
                <a:tab pos="6400800" algn="ctr"/>
              </a:tabLst>
            </a:pPr>
            <a:r>
              <a:rPr lang="en-US" dirty="0"/>
              <a:t>(x + y)</a:t>
            </a:r>
            <a:r>
              <a:rPr lang="en-US" baseline="30000" dirty="0"/>
              <a:t>0</a:t>
            </a:r>
            <a:r>
              <a:rPr lang="en-US" dirty="0"/>
              <a:t>					1</a:t>
            </a:r>
            <a:endParaRPr lang="en-US" baseline="30000" dirty="0"/>
          </a:p>
          <a:p>
            <a:pPr defTabSz="817563">
              <a:tabLst>
                <a:tab pos="2743200" algn="ctr"/>
                <a:tab pos="3200400" algn="ctr"/>
                <a:tab pos="3657600" algn="ctr"/>
                <a:tab pos="4114800" algn="ctr"/>
                <a:tab pos="4572000" algn="ctr"/>
                <a:tab pos="5029200" algn="ctr"/>
                <a:tab pos="5486400" algn="ctr"/>
                <a:tab pos="5943600" algn="ctr"/>
                <a:tab pos="6400800" algn="ctr"/>
              </a:tabLst>
            </a:pPr>
            <a:r>
              <a:rPr lang="en-US" dirty="0"/>
              <a:t>(x + y)</a:t>
            </a:r>
            <a:r>
              <a:rPr lang="en-US" baseline="30000" dirty="0"/>
              <a:t>1</a:t>
            </a:r>
            <a:r>
              <a:rPr lang="en-US" dirty="0"/>
              <a:t>				1</a:t>
            </a:r>
            <a:r>
              <a:rPr lang="en-US" dirty="0">
                <a:solidFill>
                  <a:srgbClr val="FFFF00"/>
                </a:solidFill>
              </a:rPr>
              <a:t>x</a:t>
            </a:r>
            <a:r>
              <a:rPr lang="en-US" dirty="0"/>
              <a:t>		1</a:t>
            </a:r>
            <a:r>
              <a:rPr lang="en-US" dirty="0">
                <a:solidFill>
                  <a:srgbClr val="FFFF00"/>
                </a:solidFill>
              </a:rPr>
              <a:t>y</a:t>
            </a:r>
          </a:p>
          <a:p>
            <a:pPr defTabSz="817563">
              <a:tabLst>
                <a:tab pos="2743200" algn="ctr"/>
                <a:tab pos="3200400" algn="ctr"/>
                <a:tab pos="3657600" algn="ctr"/>
                <a:tab pos="4114800" algn="ctr"/>
                <a:tab pos="4572000" algn="ctr"/>
                <a:tab pos="5029200" algn="ctr"/>
                <a:tab pos="5486400" algn="ctr"/>
                <a:tab pos="5943600" algn="ctr"/>
                <a:tab pos="6400800" algn="ctr"/>
              </a:tabLst>
            </a:pPr>
            <a:r>
              <a:rPr lang="en-US" dirty="0"/>
              <a:t>(x + y)</a:t>
            </a:r>
            <a:r>
              <a:rPr lang="en-US" baseline="30000" dirty="0"/>
              <a:t>2			</a:t>
            </a:r>
            <a:r>
              <a:rPr lang="en-US" dirty="0"/>
              <a:t>1</a:t>
            </a:r>
            <a:r>
              <a:rPr lang="en-US" dirty="0">
                <a:solidFill>
                  <a:srgbClr val="FFFF00"/>
                </a:solidFill>
              </a:rPr>
              <a:t>x</a:t>
            </a:r>
            <a:r>
              <a:rPr lang="en-US" baseline="30000" dirty="0">
                <a:solidFill>
                  <a:srgbClr val="FFFF00"/>
                </a:solidFill>
              </a:rPr>
              <a:t>2</a:t>
            </a:r>
            <a:r>
              <a:rPr lang="en-US" dirty="0"/>
              <a:t>		2</a:t>
            </a:r>
            <a:r>
              <a:rPr lang="en-US" dirty="0">
                <a:solidFill>
                  <a:srgbClr val="FFFF00"/>
                </a:solidFill>
              </a:rPr>
              <a:t>xy</a:t>
            </a:r>
            <a:r>
              <a:rPr lang="en-US" dirty="0">
                <a:solidFill>
                  <a:srgbClr val="C00000"/>
                </a:solidFill>
              </a:rPr>
              <a:t>	</a:t>
            </a:r>
            <a:r>
              <a:rPr lang="en-US" dirty="0"/>
              <a:t>	1</a:t>
            </a:r>
            <a:r>
              <a:rPr lang="en-US" dirty="0">
                <a:solidFill>
                  <a:srgbClr val="FFFF00"/>
                </a:solidFill>
              </a:rPr>
              <a:t>y</a:t>
            </a:r>
            <a:r>
              <a:rPr lang="en-US" baseline="30000" dirty="0">
                <a:solidFill>
                  <a:srgbClr val="FFFF00"/>
                </a:solidFill>
              </a:rPr>
              <a:t>2</a:t>
            </a:r>
            <a:endParaRPr lang="en-US" dirty="0">
              <a:solidFill>
                <a:srgbClr val="FFFF00"/>
              </a:solidFill>
            </a:endParaRPr>
          </a:p>
          <a:p>
            <a:pPr defTabSz="817563">
              <a:tabLst>
                <a:tab pos="2743200" algn="ctr"/>
                <a:tab pos="3200400" algn="ctr"/>
                <a:tab pos="3657600" algn="ctr"/>
                <a:tab pos="4114800" algn="ctr"/>
                <a:tab pos="4572000" algn="ctr"/>
                <a:tab pos="5029200" algn="ctr"/>
                <a:tab pos="5486400" algn="ctr"/>
                <a:tab pos="5943600" algn="ctr"/>
                <a:tab pos="6400800" algn="ctr"/>
              </a:tabLst>
            </a:pPr>
            <a:r>
              <a:rPr lang="en-US" dirty="0"/>
              <a:t>(x + y)</a:t>
            </a:r>
            <a:r>
              <a:rPr lang="en-US" baseline="30000" dirty="0"/>
              <a:t>3</a:t>
            </a:r>
            <a:r>
              <a:rPr lang="en-US" dirty="0"/>
              <a:t>		1</a:t>
            </a:r>
            <a:r>
              <a:rPr lang="en-US" dirty="0">
                <a:solidFill>
                  <a:srgbClr val="FFFF00"/>
                </a:solidFill>
              </a:rPr>
              <a:t>x</a:t>
            </a:r>
            <a:r>
              <a:rPr lang="en-US" baseline="30000" dirty="0">
                <a:solidFill>
                  <a:srgbClr val="FFFF00"/>
                </a:solidFill>
              </a:rPr>
              <a:t>3</a:t>
            </a:r>
            <a:r>
              <a:rPr lang="en-US" dirty="0"/>
              <a:t>		3</a:t>
            </a:r>
            <a:r>
              <a:rPr lang="en-US" dirty="0">
                <a:solidFill>
                  <a:srgbClr val="FFFF00"/>
                </a:solidFill>
              </a:rPr>
              <a:t>x</a:t>
            </a:r>
            <a:r>
              <a:rPr lang="en-US" baseline="30000" dirty="0">
                <a:solidFill>
                  <a:srgbClr val="FFFF00"/>
                </a:solidFill>
              </a:rPr>
              <a:t>2</a:t>
            </a:r>
            <a:r>
              <a:rPr lang="en-US" dirty="0">
                <a:solidFill>
                  <a:srgbClr val="FFFF00"/>
                </a:solidFill>
              </a:rPr>
              <a:t>y</a:t>
            </a:r>
            <a:r>
              <a:rPr lang="en-US" dirty="0">
                <a:solidFill>
                  <a:srgbClr val="C00000"/>
                </a:solidFill>
              </a:rPr>
              <a:t>		</a:t>
            </a:r>
            <a:r>
              <a:rPr lang="en-US" dirty="0"/>
              <a:t>3</a:t>
            </a:r>
            <a:r>
              <a:rPr lang="en-US" dirty="0">
                <a:solidFill>
                  <a:srgbClr val="FFFF00"/>
                </a:solidFill>
              </a:rPr>
              <a:t>xy</a:t>
            </a:r>
            <a:r>
              <a:rPr lang="en-US" baseline="30000" dirty="0">
                <a:solidFill>
                  <a:srgbClr val="FFFF00"/>
                </a:solidFill>
              </a:rPr>
              <a:t>2</a:t>
            </a:r>
            <a:r>
              <a:rPr lang="en-US" dirty="0"/>
              <a:t>		1</a:t>
            </a:r>
            <a:r>
              <a:rPr lang="en-US" dirty="0">
                <a:solidFill>
                  <a:srgbClr val="FFFF00"/>
                </a:solidFill>
              </a:rPr>
              <a:t>y</a:t>
            </a:r>
            <a:r>
              <a:rPr lang="en-US" baseline="30000" dirty="0">
                <a:solidFill>
                  <a:srgbClr val="FFFF00"/>
                </a:solidFill>
              </a:rPr>
              <a:t>3</a:t>
            </a:r>
            <a:endParaRPr lang="en-US" dirty="0">
              <a:solidFill>
                <a:srgbClr val="FFFF00"/>
              </a:solidFill>
            </a:endParaRPr>
          </a:p>
          <a:p>
            <a:pPr defTabSz="817563">
              <a:tabLst>
                <a:tab pos="2743200" algn="ctr"/>
                <a:tab pos="3200400" algn="ctr"/>
                <a:tab pos="3657600" algn="ctr"/>
                <a:tab pos="4114800" algn="ctr"/>
                <a:tab pos="4572000" algn="ctr"/>
                <a:tab pos="5029200" algn="ctr"/>
                <a:tab pos="5486400" algn="ctr"/>
                <a:tab pos="5943600" algn="ctr"/>
                <a:tab pos="6400800" algn="ctr"/>
              </a:tabLst>
            </a:pPr>
            <a:r>
              <a:rPr lang="en-US" dirty="0"/>
              <a:t>(x + y)</a:t>
            </a:r>
            <a:r>
              <a:rPr lang="en-US" baseline="30000" dirty="0"/>
              <a:t>4</a:t>
            </a:r>
            <a:r>
              <a:rPr lang="en-US" dirty="0"/>
              <a:t>	1</a:t>
            </a:r>
            <a:r>
              <a:rPr lang="en-US" dirty="0">
                <a:solidFill>
                  <a:srgbClr val="FFFF00"/>
                </a:solidFill>
              </a:rPr>
              <a:t>x</a:t>
            </a:r>
            <a:r>
              <a:rPr lang="en-US" baseline="30000" dirty="0">
                <a:solidFill>
                  <a:srgbClr val="FFFF00"/>
                </a:solidFill>
              </a:rPr>
              <a:t>4</a:t>
            </a:r>
            <a:r>
              <a:rPr lang="en-US" baseline="30000" dirty="0">
                <a:solidFill>
                  <a:srgbClr val="C00000"/>
                </a:solidFill>
              </a:rPr>
              <a:t>	</a:t>
            </a:r>
            <a:r>
              <a:rPr lang="en-US" dirty="0"/>
              <a:t>	4</a:t>
            </a:r>
            <a:r>
              <a:rPr lang="en-US" dirty="0">
                <a:solidFill>
                  <a:srgbClr val="FFFF00"/>
                </a:solidFill>
              </a:rPr>
              <a:t>x</a:t>
            </a:r>
            <a:r>
              <a:rPr lang="en-US" baseline="30000" dirty="0">
                <a:solidFill>
                  <a:srgbClr val="FFFF00"/>
                </a:solidFill>
              </a:rPr>
              <a:t>3</a:t>
            </a:r>
            <a:r>
              <a:rPr lang="en-US" dirty="0">
                <a:solidFill>
                  <a:srgbClr val="FFFF00"/>
                </a:solidFill>
              </a:rPr>
              <a:t>y</a:t>
            </a:r>
            <a:r>
              <a:rPr lang="en-US" dirty="0">
                <a:solidFill>
                  <a:srgbClr val="C00000"/>
                </a:solidFill>
              </a:rPr>
              <a:t>	</a:t>
            </a:r>
            <a:r>
              <a:rPr lang="en-US" dirty="0"/>
              <a:t>	6</a:t>
            </a:r>
            <a:r>
              <a:rPr lang="en-US" dirty="0">
                <a:solidFill>
                  <a:srgbClr val="FFFF00"/>
                </a:solidFill>
              </a:rPr>
              <a:t>x</a:t>
            </a:r>
            <a:r>
              <a:rPr lang="en-US" baseline="30000" dirty="0">
                <a:solidFill>
                  <a:srgbClr val="FFFF00"/>
                </a:solidFill>
              </a:rPr>
              <a:t>2</a:t>
            </a:r>
            <a:r>
              <a:rPr lang="en-US" dirty="0">
                <a:solidFill>
                  <a:srgbClr val="FFFF00"/>
                </a:solidFill>
              </a:rPr>
              <a:t>y</a:t>
            </a:r>
            <a:r>
              <a:rPr lang="en-US" baseline="30000" dirty="0">
                <a:solidFill>
                  <a:srgbClr val="FFFF00"/>
                </a:solidFill>
              </a:rPr>
              <a:t>2</a:t>
            </a:r>
            <a:r>
              <a:rPr lang="en-US" baseline="30000" dirty="0"/>
              <a:t> 		</a:t>
            </a:r>
            <a:r>
              <a:rPr lang="en-US" dirty="0"/>
              <a:t>4</a:t>
            </a:r>
            <a:r>
              <a:rPr lang="en-US" dirty="0">
                <a:solidFill>
                  <a:srgbClr val="FFFF00"/>
                </a:solidFill>
              </a:rPr>
              <a:t>xy</a:t>
            </a:r>
            <a:r>
              <a:rPr lang="en-US" baseline="30000" dirty="0">
                <a:solidFill>
                  <a:srgbClr val="FFFF00"/>
                </a:solidFill>
              </a:rPr>
              <a:t>3</a:t>
            </a:r>
            <a:r>
              <a:rPr lang="en-US" dirty="0"/>
              <a:t>		1</a:t>
            </a:r>
            <a:r>
              <a:rPr lang="en-US" dirty="0">
                <a:solidFill>
                  <a:srgbClr val="FFFF00"/>
                </a:solidFill>
              </a:rPr>
              <a:t>y</a:t>
            </a:r>
            <a:r>
              <a:rPr lang="en-US" baseline="30000" dirty="0">
                <a:solidFill>
                  <a:srgbClr val="FFFF00"/>
                </a:solidFill>
              </a:rPr>
              <a:t>4</a:t>
            </a:r>
            <a:endParaRPr lang="en-US" dirty="0">
              <a:solidFill>
                <a:srgbClr val="FFFF00"/>
              </a:solidFill>
            </a:endParaRPr>
          </a:p>
        </p:txBody>
      </p:sp>
    </p:spTree>
    <p:extLst>
      <p:ext uri="{BB962C8B-B14F-4D97-AF65-F5344CB8AC3E}">
        <p14:creationId xmlns:p14="http://schemas.microsoft.com/office/powerpoint/2010/main" val="3400975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10.2 Use Combinations and Binomial Theorem</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Binomial Theorem</a:t>
                </a:r>
              </a:p>
              <a:p>
                <a:pPr lvl="1"/>
                <a:r>
                  <a:rPr lang="en-US" dirty="0"/>
                  <a:t>(</a:t>
                </a:r>
                <a:r>
                  <a:rPr lang="en-US" dirty="0" err="1"/>
                  <a:t>a+b</a:t>
                </a:r>
                <a:r>
                  <a:rPr lang="en-US" dirty="0"/>
                  <a:t>)</a:t>
                </a:r>
                <a:r>
                  <a:rPr lang="en-US" baseline="30000" dirty="0"/>
                  <a:t>n</a:t>
                </a:r>
                <a:r>
                  <a:rPr lang="en-US" dirty="0"/>
                  <a:t> = </a:t>
                </a:r>
                <a:r>
                  <a:rPr lang="en-US" baseline="-25000" dirty="0"/>
                  <a:t>n</a:t>
                </a:r>
                <a:r>
                  <a:rPr lang="en-US" dirty="0"/>
                  <a:t>C</a:t>
                </a:r>
                <a:r>
                  <a:rPr lang="en-US" baseline="-25000" dirty="0"/>
                  <a:t>0</a:t>
                </a:r>
                <a:r>
                  <a:rPr lang="en-US" dirty="0"/>
                  <a:t>a</a:t>
                </a:r>
                <a:r>
                  <a:rPr lang="en-US" baseline="30000" dirty="0"/>
                  <a:t>n-0</a:t>
                </a:r>
                <a:r>
                  <a:rPr lang="en-US" dirty="0"/>
                  <a:t>b</a:t>
                </a:r>
                <a:r>
                  <a:rPr lang="en-US" baseline="30000" dirty="0"/>
                  <a:t>0</a:t>
                </a:r>
                <a:r>
                  <a:rPr lang="en-US" dirty="0"/>
                  <a:t> + </a:t>
                </a:r>
                <a:r>
                  <a:rPr lang="en-US" baseline="-25000" dirty="0"/>
                  <a:t>n</a:t>
                </a:r>
                <a:r>
                  <a:rPr lang="en-US" dirty="0"/>
                  <a:t>C</a:t>
                </a:r>
                <a:r>
                  <a:rPr lang="en-US" baseline="-25000" dirty="0"/>
                  <a:t>1</a:t>
                </a:r>
                <a:r>
                  <a:rPr lang="en-US" dirty="0"/>
                  <a:t>a</a:t>
                </a:r>
                <a:r>
                  <a:rPr lang="en-US" baseline="30000" dirty="0"/>
                  <a:t>n-1</a:t>
                </a:r>
                <a:r>
                  <a:rPr lang="en-US" dirty="0"/>
                  <a:t>b</a:t>
                </a:r>
                <a:r>
                  <a:rPr lang="en-US" baseline="30000" dirty="0"/>
                  <a:t>1</a:t>
                </a:r>
                <a:r>
                  <a:rPr lang="en-US" dirty="0"/>
                  <a:t> + … + </a:t>
                </a:r>
                <a:r>
                  <a:rPr lang="en-US" baseline="-25000" dirty="0" err="1"/>
                  <a:t>n</a:t>
                </a:r>
                <a:r>
                  <a:rPr lang="en-US" dirty="0" err="1"/>
                  <a:t>C</a:t>
                </a:r>
                <a:r>
                  <a:rPr lang="en-US" baseline="-25000" dirty="0" err="1"/>
                  <a:t>r</a:t>
                </a:r>
                <a:r>
                  <a:rPr lang="en-US" dirty="0" err="1"/>
                  <a:t>a</a:t>
                </a:r>
                <a:r>
                  <a:rPr lang="en-US" baseline="30000" dirty="0" err="1"/>
                  <a:t>n-r</a:t>
                </a:r>
                <a:r>
                  <a:rPr lang="en-US" dirty="0" err="1"/>
                  <a:t>b</a:t>
                </a:r>
                <a:r>
                  <a:rPr lang="en-US" baseline="30000" dirty="0" err="1"/>
                  <a:t>r</a:t>
                </a:r>
                <a:endParaRPr lang="en-US" baseline="30000" dirty="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a:rPr>
                        <m:t>=</m:t>
                      </m:r>
                      <m:nary>
                        <m:naryPr>
                          <m:chr m:val="∑"/>
                          <m:ctrlPr>
                            <a:rPr lang="en-US" b="0" i="1" smtClean="0">
                              <a:latin typeface="Cambria Math" panose="02040503050406030204" pitchFamily="18" charset="0"/>
                            </a:rPr>
                          </m:ctrlPr>
                        </m:naryPr>
                        <m:sub>
                          <m:r>
                            <m:rPr>
                              <m:brk m:alnAt="23"/>
                            </m:rPr>
                            <a:rPr lang="en-US" b="0" i="1" smtClean="0">
                              <a:latin typeface="Cambria Math"/>
                            </a:rPr>
                            <m:t>𝑟</m:t>
                          </m:r>
                          <m:r>
                            <a:rPr lang="en-US" b="0" i="1" smtClean="0">
                              <a:latin typeface="Cambria Math"/>
                            </a:rPr>
                            <m:t>=0</m:t>
                          </m:r>
                        </m:sub>
                        <m:sup>
                          <m:r>
                            <a:rPr lang="en-US" b="0" i="1" smtClean="0">
                              <a:latin typeface="Cambria Math"/>
                            </a:rPr>
                            <m:t>𝑛</m:t>
                          </m:r>
                        </m:sup>
                        <m:e>
                          <m:sSub>
                            <m:sSubPr>
                              <m:ctrlPr>
                                <a:rPr lang="en-US" b="0" i="1" smtClean="0">
                                  <a:latin typeface="Cambria Math" panose="02040503050406030204" pitchFamily="18" charset="0"/>
                                </a:rPr>
                              </m:ctrlPr>
                            </m:sSubPr>
                            <m:e>
                              <m:sPre>
                                <m:sPrePr>
                                  <m:ctrlPr>
                                    <a:rPr lang="en-US" b="0" i="1" smtClean="0">
                                      <a:latin typeface="Cambria Math" panose="02040503050406030204" pitchFamily="18" charset="0"/>
                                    </a:rPr>
                                  </m:ctrlPr>
                                </m:sPrePr>
                                <m:sub>
                                  <m:r>
                                    <a:rPr lang="en-US" b="0" i="1" smtClean="0">
                                      <a:latin typeface="Cambria Math"/>
                                    </a:rPr>
                                    <m:t>𝑛</m:t>
                                  </m:r>
                                </m:sub>
                                <m:sup/>
                                <m:e>
                                  <m:r>
                                    <a:rPr lang="en-US" b="0" i="1" smtClean="0">
                                      <a:latin typeface="Cambria Math"/>
                                    </a:rPr>
                                    <m:t>𝐶</m:t>
                                  </m:r>
                                </m:e>
                              </m:sPre>
                            </m:e>
                            <m:sub>
                              <m:r>
                                <a:rPr lang="en-US" b="0" i="1" smtClean="0">
                                  <a:latin typeface="Cambria Math"/>
                                </a:rPr>
                                <m:t>𝑟</m:t>
                              </m:r>
                            </m:sub>
                          </m:sSub>
                          <m:sSup>
                            <m:sSupPr>
                              <m:ctrlPr>
                                <a:rPr lang="en-US" b="0" i="1" smtClean="0">
                                  <a:latin typeface="Cambria Math" panose="02040503050406030204" pitchFamily="18" charset="0"/>
                                </a:rPr>
                              </m:ctrlPr>
                            </m:sSupPr>
                            <m:e>
                              <m:r>
                                <a:rPr lang="en-US" b="0" i="1" smtClean="0">
                                  <a:latin typeface="Cambria Math"/>
                                </a:rPr>
                                <m:t>𝑎</m:t>
                              </m:r>
                            </m:e>
                            <m:sup>
                              <m:r>
                                <a:rPr lang="en-US" b="0" i="1" smtClean="0">
                                  <a:latin typeface="Cambria Math"/>
                                </a:rPr>
                                <m:t>𝑛</m:t>
                              </m:r>
                              <m:r>
                                <a:rPr lang="en-US" b="0" i="1" smtClean="0">
                                  <a:latin typeface="Cambria Math"/>
                                </a:rPr>
                                <m:t>−</m:t>
                              </m:r>
                              <m:r>
                                <a:rPr lang="en-US" b="0" i="1" smtClean="0">
                                  <a:latin typeface="Cambria Math"/>
                                </a:rPr>
                                <m:t>𝑟</m:t>
                              </m:r>
                            </m:sup>
                          </m:sSup>
                          <m:sSup>
                            <m:sSupPr>
                              <m:ctrlPr>
                                <a:rPr lang="en-US" b="0" i="1" smtClean="0">
                                  <a:latin typeface="Cambria Math" panose="02040503050406030204" pitchFamily="18" charset="0"/>
                                </a:rPr>
                              </m:ctrlPr>
                            </m:sSupPr>
                            <m:e>
                              <m:r>
                                <a:rPr lang="en-US" b="0" i="1" smtClean="0">
                                  <a:latin typeface="Cambria Math"/>
                                </a:rPr>
                                <m:t>𝑏</m:t>
                              </m:r>
                            </m:e>
                            <m:sup>
                              <m:r>
                                <a:rPr lang="en-US" b="0" i="1" smtClean="0">
                                  <a:latin typeface="Cambria Math"/>
                                </a:rPr>
                                <m:t>𝑟</m:t>
                              </m:r>
                            </m:sup>
                          </m:sSup>
                        </m:e>
                      </m:nary>
                    </m:oMath>
                  </m:oMathPara>
                </a14:m>
                <a:endParaRPr lang="en-US" dirty="0"/>
              </a:p>
              <a:p>
                <a:pPr lvl="1"/>
                <a:endParaRPr lang="en-US" dirty="0"/>
              </a:p>
              <a:p>
                <a:pPr lvl="1"/>
                <a:endParaRPr lang="en-US" dirty="0"/>
              </a:p>
              <a:p>
                <a:pPr lvl="1"/>
                <a:endParaRPr lang="en-US" dirty="0"/>
              </a:p>
              <a:p>
                <a:pPr lvl="1"/>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l="-1481" t="-1348"/>
                </a:stretch>
              </a:blipFill>
            </p:spPr>
            <p:txBody>
              <a:bodyPr/>
              <a:lstStyle/>
              <a:p>
                <a:r>
                  <a:rPr lang="en-US">
                    <a:noFill/>
                  </a:rPr>
                  <a:t> </a:t>
                </a:r>
              </a:p>
            </p:txBody>
          </p:sp>
        </mc:Fallback>
      </mc:AlternateContent>
    </p:spTree>
    <p:extLst>
      <p:ext uri="{BB962C8B-B14F-4D97-AF65-F5344CB8AC3E}">
        <p14:creationId xmlns:p14="http://schemas.microsoft.com/office/powerpoint/2010/main" val="2762654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10.2 Use Combinations and Binomial Theorem</a:t>
            </a:r>
          </a:p>
        </p:txBody>
      </p:sp>
      <p:sp>
        <p:nvSpPr>
          <p:cNvPr id="3" name="Content Placeholder 2"/>
          <p:cNvSpPr>
            <a:spLocks noGrp="1"/>
          </p:cNvSpPr>
          <p:nvPr>
            <p:ph idx="1"/>
          </p:nvPr>
        </p:nvSpPr>
        <p:spPr/>
        <p:txBody>
          <a:bodyPr/>
          <a:lstStyle/>
          <a:p>
            <a:r>
              <a:rPr lang="en-US" dirty="0"/>
              <a:t>Expand (a + 3)</a:t>
            </a:r>
            <a:r>
              <a:rPr lang="en-US" baseline="30000" dirty="0"/>
              <a:t>5</a:t>
            </a:r>
            <a:endParaRPr lang="en-US" dirty="0"/>
          </a:p>
        </p:txBody>
      </p:sp>
    </p:spTree>
    <p:extLst>
      <p:ext uri="{BB962C8B-B14F-4D97-AF65-F5344CB8AC3E}">
        <p14:creationId xmlns:p14="http://schemas.microsoft.com/office/powerpoint/2010/main" val="3606381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10.2 Use Combinations and Binomial Theorem</a:t>
            </a:r>
          </a:p>
        </p:txBody>
      </p:sp>
      <p:sp>
        <p:nvSpPr>
          <p:cNvPr id="3" name="Content Placeholder 2"/>
          <p:cNvSpPr>
            <a:spLocks noGrp="1"/>
          </p:cNvSpPr>
          <p:nvPr>
            <p:ph idx="1"/>
          </p:nvPr>
        </p:nvSpPr>
        <p:spPr/>
        <p:txBody>
          <a:bodyPr/>
          <a:lstStyle/>
          <a:p>
            <a:r>
              <a:rPr lang="en-US" dirty="0"/>
              <a:t>Expand (x + 2y</a:t>
            </a:r>
            <a:r>
              <a:rPr lang="en-US" baseline="30000" dirty="0"/>
              <a:t>3</a:t>
            </a:r>
            <a:r>
              <a:rPr lang="en-US" dirty="0"/>
              <a:t>)</a:t>
            </a:r>
            <a:r>
              <a:rPr lang="en-US" baseline="30000" dirty="0"/>
              <a:t>4</a:t>
            </a:r>
            <a:endParaRPr lang="en-US" dirty="0"/>
          </a:p>
        </p:txBody>
      </p:sp>
    </p:spTree>
    <p:extLst>
      <p:ext uri="{BB962C8B-B14F-4D97-AF65-F5344CB8AC3E}">
        <p14:creationId xmlns:p14="http://schemas.microsoft.com/office/powerpoint/2010/main" val="590787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10.2 Use Combinations and Binomial Theorem</a:t>
            </a:r>
          </a:p>
        </p:txBody>
      </p:sp>
      <p:sp>
        <p:nvSpPr>
          <p:cNvPr id="3" name="Content Placeholder 2"/>
          <p:cNvSpPr>
            <a:spLocks noGrp="1"/>
          </p:cNvSpPr>
          <p:nvPr>
            <p:ph idx="1"/>
          </p:nvPr>
        </p:nvSpPr>
        <p:spPr/>
        <p:txBody>
          <a:bodyPr>
            <a:normAutofit/>
          </a:bodyPr>
          <a:lstStyle/>
          <a:p>
            <a:r>
              <a:rPr lang="en-US" dirty="0"/>
              <a:t>Find the coefficient of the x</a:t>
            </a:r>
            <a:r>
              <a:rPr lang="en-US" baseline="30000" dirty="0"/>
              <a:t>7</a:t>
            </a:r>
            <a:r>
              <a:rPr lang="en-US" dirty="0"/>
              <a:t> term in</a:t>
            </a:r>
          </a:p>
          <a:p>
            <a:pPr lvl="1"/>
            <a:r>
              <a:rPr lang="en-US" dirty="0"/>
              <a:t> (2 – 3x)</a:t>
            </a:r>
            <a:r>
              <a:rPr lang="en-US" baseline="30000" dirty="0"/>
              <a:t>10</a:t>
            </a:r>
          </a:p>
          <a:p>
            <a:pPr lvl="1"/>
            <a:endParaRPr lang="en-US" baseline="30000" dirty="0"/>
          </a:p>
          <a:p>
            <a:pPr lvl="1"/>
            <a:endParaRPr lang="en-US" baseline="30000" dirty="0"/>
          </a:p>
          <a:p>
            <a:pPr lvl="1"/>
            <a:endParaRPr lang="en-US" baseline="30000" dirty="0"/>
          </a:p>
          <a:p>
            <a:pPr lvl="1"/>
            <a:endParaRPr lang="en-US" baseline="30000" dirty="0"/>
          </a:p>
          <a:p>
            <a:endParaRPr lang="en-US" baseline="30000" dirty="0"/>
          </a:p>
          <a:p>
            <a:endParaRPr lang="en-US" baseline="30000" dirty="0"/>
          </a:p>
          <a:p>
            <a:endParaRPr lang="en-US" baseline="30000" dirty="0"/>
          </a:p>
          <a:p>
            <a:endParaRPr lang="en-US" dirty="0"/>
          </a:p>
        </p:txBody>
      </p:sp>
    </p:spTree>
    <p:extLst>
      <p:ext uri="{BB962C8B-B14F-4D97-AF65-F5344CB8AC3E}">
        <p14:creationId xmlns:p14="http://schemas.microsoft.com/office/powerpoint/2010/main" val="2288346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This Slideshow was developed to accompany the textbook</a:t>
            </a:r>
          </a:p>
          <a:p>
            <a:pPr lvl="1"/>
            <a:r>
              <a:rPr lang="en-US" i="1" dirty="0"/>
              <a:t>Larson Algebra 2</a:t>
            </a:r>
          </a:p>
          <a:p>
            <a:pPr lvl="1"/>
            <a:r>
              <a:rPr lang="en-US" i="1" dirty="0"/>
              <a:t>By Larson, R., Boswell, L., </a:t>
            </a:r>
            <a:r>
              <a:rPr lang="en-US" i="1" dirty="0" err="1"/>
              <a:t>Kanold</a:t>
            </a:r>
            <a:r>
              <a:rPr lang="en-US" i="1" dirty="0"/>
              <a:t>, T. D., &amp; Stiff, L. </a:t>
            </a:r>
          </a:p>
          <a:p>
            <a:pPr lvl="1"/>
            <a:r>
              <a:rPr lang="en-US" i="1" dirty="0"/>
              <a:t>2011 Holt McDougal</a:t>
            </a:r>
          </a:p>
          <a:p>
            <a:r>
              <a:rPr lang="en-US" dirty="0"/>
              <a:t>Some examples and diagrams are taken from the textbook.</a:t>
            </a:r>
          </a:p>
          <a:p>
            <a:endParaRPr lang="en-US" i="1" dirty="0"/>
          </a:p>
          <a:p>
            <a:endParaRPr lang="en-US" dirty="0"/>
          </a:p>
        </p:txBody>
      </p:sp>
      <p:sp>
        <p:nvSpPr>
          <p:cNvPr id="4" name="Rectangle 3"/>
          <p:cNvSpPr/>
          <p:nvPr/>
        </p:nvSpPr>
        <p:spPr bwMode="auto">
          <a:xfrm>
            <a:off x="4800600" y="4149657"/>
            <a:ext cx="4343400" cy="990600"/>
          </a:xfrm>
          <a:prstGeom prst="rect">
            <a:avLst/>
          </a:prstGeom>
          <a:ln>
            <a:headEnd type="none" w="med" len="med"/>
            <a:tailEnd type="none" w="med" len="med"/>
          </a:ln>
        </p:spPr>
        <p:style>
          <a:lnRef idx="1">
            <a:schemeClr val="dk1"/>
          </a:lnRef>
          <a:fillRef idx="3">
            <a:schemeClr val="dk1"/>
          </a:fillRef>
          <a:effectRef idx="2">
            <a:schemeClr val="dk1"/>
          </a:effectRef>
          <a:fontRef idx="minor">
            <a:schemeClr val="lt1"/>
          </a:fontRef>
        </p:style>
        <p:txBody>
          <a:bodyPr vert="horz" wrap="square" lIns="91440" tIns="45720" rIns="91440" bIns="45720" numCol="1" rtlCol="0" anchor="t" anchorCtr="0" compatLnSpc="1">
            <a:prstTxWarp prst="textNoShape">
              <a:avLst/>
            </a:prstTxWarp>
          </a:bodyPr>
          <a:lstStyle/>
          <a:p>
            <a:r>
              <a:rPr lang="en-US" dirty="0"/>
              <a:t>Slides created by </a:t>
            </a:r>
          </a:p>
          <a:p>
            <a:r>
              <a:rPr lang="en-US" dirty="0"/>
              <a:t>Richard Wright, Andrews Academy </a:t>
            </a:r>
          </a:p>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hlinkClick r:id="rId2"/>
              </a:rPr>
              <a:t>rwright@andrews.edu</a:t>
            </a:r>
            <a:r>
              <a:rPr kumimoji="0" lang="en-US" sz="1800" b="0" i="0" u="none" strike="noStrike" cap="none" normalizeH="0" baseline="0" dirty="0">
                <a:ln>
                  <a:noFill/>
                </a:ln>
                <a:solidFill>
                  <a:schemeClr val="tx1"/>
                </a:solidFill>
                <a:effectLst/>
                <a:latin typeface="Comic Sans MS" pitchFamily="66" charset="0"/>
              </a:rPr>
              <a:t> </a:t>
            </a:r>
          </a:p>
        </p:txBody>
      </p:sp>
    </p:spTree>
    <p:extLst>
      <p:ext uri="{BB962C8B-B14F-4D97-AF65-F5344CB8AC3E}">
        <p14:creationId xmlns:p14="http://schemas.microsoft.com/office/powerpoint/2010/main" val="4237722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a:t>
            </a:r>
          </a:p>
        </p:txBody>
      </p:sp>
      <p:sp>
        <p:nvSpPr>
          <p:cNvPr id="3" name="Content Placeholder 2"/>
          <p:cNvSpPr>
            <a:spLocks noGrp="1"/>
          </p:cNvSpPr>
          <p:nvPr>
            <p:ph idx="1"/>
          </p:nvPr>
        </p:nvSpPr>
        <p:spPr/>
        <p:txBody>
          <a:bodyPr/>
          <a:lstStyle/>
          <a:p>
            <a:r>
              <a:rPr lang="en-US" dirty="0">
                <a:hlinkClick r:id="rId3" action="ppaction://hlinkpres?slideindex=1&amp;slidetitle="/>
              </a:rPr>
              <a:t>10.2 Homework Quiz</a:t>
            </a:r>
            <a:endParaRPr lang="en-US" dirty="0"/>
          </a:p>
        </p:txBody>
      </p:sp>
    </p:spTree>
    <p:extLst>
      <p:ext uri="{BB962C8B-B14F-4D97-AF65-F5344CB8AC3E}">
        <p14:creationId xmlns:p14="http://schemas.microsoft.com/office/powerpoint/2010/main" val="16495603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10.3 Define and Use Probability</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10000"/>
              </a:bodyPr>
              <a:lstStyle/>
              <a:p>
                <a:r>
                  <a:rPr lang="en-US" dirty="0"/>
                  <a:t>Probability </a:t>
                </a:r>
              </a:p>
              <a:p>
                <a:pPr lvl="1"/>
                <a:r>
                  <a:rPr lang="en-US" dirty="0"/>
                  <a:t>A number between 0 and 1 to indicate how likely something is to happen</a:t>
                </a:r>
              </a:p>
              <a:p>
                <a:pPr lvl="1"/>
                <a:r>
                  <a:rPr lang="en-US" dirty="0"/>
                  <a:t>0 = cannot happen</a:t>
                </a:r>
              </a:p>
              <a:p>
                <a:pPr lvl="1"/>
                <a:r>
                  <a:rPr lang="en-US" dirty="0"/>
                  <a:t>1 = always happens</a:t>
                </a:r>
              </a:p>
              <a:p>
                <a:pPr lvl="1"/>
                <a:endParaRPr lang="en-US" dirty="0"/>
              </a:p>
              <a:p>
                <a:r>
                  <a:rPr lang="en-US" dirty="0"/>
                  <a:t>Theoretical Probability</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a:rPr>
                        <m:t>𝑃</m:t>
                      </m:r>
                      <m:d>
                        <m:dPr>
                          <m:ctrlPr>
                            <a:rPr lang="en-US" b="0" i="1" smtClean="0">
                              <a:latin typeface="Cambria Math" panose="02040503050406030204" pitchFamily="18" charset="0"/>
                            </a:rPr>
                          </m:ctrlPr>
                        </m:dPr>
                        <m:e>
                          <m:r>
                            <a:rPr lang="en-US" b="0" i="1" smtClean="0">
                              <a:latin typeface="Cambria Math"/>
                            </a:rPr>
                            <m:t>𝐴</m:t>
                          </m:r>
                        </m:e>
                      </m:d>
                      <m:r>
                        <a:rPr lang="en-US" b="0" i="1" smtClean="0">
                          <a:latin typeface="Cambria Math"/>
                        </a:rPr>
                        <m:t>=</m:t>
                      </m:r>
                      <m:f>
                        <m:fPr>
                          <m:ctrlPr>
                            <a:rPr lang="en-US" b="0" i="1" smtClean="0">
                              <a:latin typeface="Cambria Math" panose="02040503050406030204" pitchFamily="18" charset="0"/>
                            </a:rPr>
                          </m:ctrlPr>
                        </m:fPr>
                        <m:num>
                          <m:r>
                            <m:rPr>
                              <m:nor/>
                            </m:rPr>
                            <a:rPr lang="en-US" b="0" i="0" smtClean="0">
                              <a:latin typeface="Cambria Math"/>
                            </a:rPr>
                            <m:t>Number</m:t>
                          </m:r>
                          <m:r>
                            <m:rPr>
                              <m:nor/>
                            </m:rPr>
                            <a:rPr lang="en-US" b="0" i="0" smtClean="0">
                              <a:latin typeface="Cambria Math"/>
                            </a:rPr>
                            <m:t> </m:t>
                          </m:r>
                          <m:r>
                            <m:rPr>
                              <m:nor/>
                            </m:rPr>
                            <a:rPr lang="en-US" b="0" i="0" smtClean="0">
                              <a:latin typeface="Cambria Math"/>
                            </a:rPr>
                            <m:t>of</m:t>
                          </m:r>
                          <m:r>
                            <m:rPr>
                              <m:nor/>
                            </m:rPr>
                            <a:rPr lang="en-US" b="0" i="0" smtClean="0">
                              <a:latin typeface="Cambria Math"/>
                            </a:rPr>
                            <m:t> </m:t>
                          </m:r>
                          <m:r>
                            <m:rPr>
                              <m:nor/>
                            </m:rPr>
                            <a:rPr lang="en-US" b="0" i="0" smtClean="0">
                              <a:latin typeface="Cambria Math"/>
                            </a:rPr>
                            <m:t>ways</m:t>
                          </m:r>
                          <m:r>
                            <m:rPr>
                              <m:nor/>
                            </m:rPr>
                            <a:rPr lang="en-US" b="0" i="0" smtClean="0">
                              <a:latin typeface="Cambria Math"/>
                            </a:rPr>
                            <m:t> </m:t>
                          </m:r>
                          <m:r>
                            <m:rPr>
                              <m:nor/>
                            </m:rPr>
                            <a:rPr lang="en-US" b="0" i="0" smtClean="0">
                              <a:latin typeface="Cambria Math"/>
                            </a:rPr>
                            <m:t>A</m:t>
                          </m:r>
                          <m:r>
                            <m:rPr>
                              <m:nor/>
                            </m:rPr>
                            <a:rPr lang="en-US" b="0" i="0" smtClean="0">
                              <a:latin typeface="Cambria Math"/>
                            </a:rPr>
                            <m:t> </m:t>
                          </m:r>
                          <m:r>
                            <m:rPr>
                              <m:nor/>
                            </m:rPr>
                            <a:rPr lang="en-US" b="0" i="0" smtClean="0">
                              <a:latin typeface="Cambria Math"/>
                            </a:rPr>
                            <m:t>happens</m:t>
                          </m:r>
                        </m:num>
                        <m:den>
                          <m:r>
                            <m:rPr>
                              <m:nor/>
                            </m:rPr>
                            <a:rPr lang="en-US" b="0" i="0" smtClean="0">
                              <a:latin typeface="Cambria Math"/>
                            </a:rPr>
                            <m:t>Total</m:t>
                          </m:r>
                          <m:r>
                            <m:rPr>
                              <m:nor/>
                            </m:rPr>
                            <a:rPr lang="en-US" b="0" i="0" smtClean="0">
                              <a:latin typeface="Cambria Math"/>
                            </a:rPr>
                            <m:t> </m:t>
                          </m:r>
                          <m:r>
                            <m:rPr>
                              <m:nor/>
                            </m:rPr>
                            <a:rPr lang="en-US" b="0" i="0" smtClean="0">
                              <a:latin typeface="Cambria Math"/>
                            </a:rPr>
                            <m:t>number</m:t>
                          </m:r>
                          <m:r>
                            <m:rPr>
                              <m:nor/>
                            </m:rPr>
                            <a:rPr lang="en-US" b="0" i="0" smtClean="0">
                              <a:latin typeface="Cambria Math"/>
                            </a:rPr>
                            <m:t> </m:t>
                          </m:r>
                          <m:r>
                            <m:rPr>
                              <m:nor/>
                            </m:rPr>
                            <a:rPr lang="en-US" b="0" i="0" smtClean="0">
                              <a:latin typeface="Cambria Math"/>
                            </a:rPr>
                            <m:t>of</m:t>
                          </m:r>
                          <m:r>
                            <m:rPr>
                              <m:nor/>
                            </m:rPr>
                            <a:rPr lang="en-US" b="0" i="0" smtClean="0">
                              <a:latin typeface="Cambria Math"/>
                            </a:rPr>
                            <m:t> </m:t>
                          </m:r>
                          <m:r>
                            <m:rPr>
                              <m:nor/>
                            </m:rPr>
                            <a:rPr lang="en-US" b="0" i="0" smtClean="0">
                              <a:latin typeface="Cambria Math"/>
                            </a:rPr>
                            <m:t>possible</m:t>
                          </m:r>
                          <m:r>
                            <m:rPr>
                              <m:nor/>
                            </m:rPr>
                            <a:rPr lang="en-US" b="0" i="0" smtClean="0">
                              <a:latin typeface="Cambria Math"/>
                            </a:rPr>
                            <m:t> </m:t>
                          </m:r>
                          <m:r>
                            <m:rPr>
                              <m:nor/>
                            </m:rPr>
                            <a:rPr lang="en-US" b="0" i="0" smtClean="0">
                              <a:latin typeface="Cambria Math"/>
                            </a:rPr>
                            <m:t>outcomes</m:t>
                          </m:r>
                        </m:den>
                      </m:f>
                    </m:oMath>
                  </m:oMathPara>
                </a14:m>
                <a:endParaRPr lang="en-US" dirty="0"/>
              </a:p>
              <a:p>
                <a:pPr lvl="1"/>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l="-1481" t="-1348"/>
                </a:stretch>
              </a:blipFill>
            </p:spPr>
            <p:txBody>
              <a:bodyPr/>
              <a:lstStyle/>
              <a:p>
                <a:r>
                  <a:rPr lang="en-US">
                    <a:noFill/>
                  </a:rPr>
                  <a:t> </a:t>
                </a:r>
              </a:p>
            </p:txBody>
          </p:sp>
        </mc:Fallback>
      </mc:AlternateContent>
    </p:spTree>
    <p:extLst>
      <p:ext uri="{BB962C8B-B14F-4D97-AF65-F5344CB8AC3E}">
        <p14:creationId xmlns:p14="http://schemas.microsoft.com/office/powerpoint/2010/main" val="1633118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10.3 Define and Use Probability</a:t>
            </a:r>
          </a:p>
        </p:txBody>
      </p:sp>
      <p:sp>
        <p:nvSpPr>
          <p:cNvPr id="3" name="Content Placeholder 2"/>
          <p:cNvSpPr>
            <a:spLocks noGrp="1"/>
          </p:cNvSpPr>
          <p:nvPr>
            <p:ph idx="1"/>
          </p:nvPr>
        </p:nvSpPr>
        <p:spPr/>
        <p:txBody>
          <a:bodyPr>
            <a:normAutofit/>
          </a:bodyPr>
          <a:lstStyle/>
          <a:p>
            <a:r>
              <a:rPr lang="en-US" sz="2400" dirty="0"/>
              <a:t>A spinner with 8 equal sections are numbered 1 to 8.  Find</a:t>
            </a:r>
          </a:p>
          <a:p>
            <a:pPr lvl="1"/>
            <a:r>
              <a:rPr lang="en-US" sz="2400" dirty="0"/>
              <a:t>P(6)			</a:t>
            </a:r>
            <a:r>
              <a:rPr lang="en-US" sz="2400" baseline="30000" dirty="0"/>
              <a:t>■ </a:t>
            </a:r>
            <a:r>
              <a:rPr lang="en-US" sz="2400" dirty="0"/>
              <a:t>P(n &gt; 5)</a:t>
            </a:r>
          </a:p>
          <a:p>
            <a:endParaRPr lang="en-US" sz="2400" dirty="0"/>
          </a:p>
          <a:p>
            <a:r>
              <a:rPr lang="en-US" sz="2400" dirty="0"/>
              <a:t>There are 9 students on a team.  Names are drawn to determine order of play.  What is the probability that 3 of the 5 seniors will be chosen last?</a:t>
            </a:r>
          </a:p>
          <a:p>
            <a:pPr lvl="1"/>
            <a:endParaRPr lang="en-US" sz="2400" dirty="0"/>
          </a:p>
        </p:txBody>
      </p:sp>
    </p:spTree>
    <p:extLst>
      <p:ext uri="{BB962C8B-B14F-4D97-AF65-F5344CB8AC3E}">
        <p14:creationId xmlns:p14="http://schemas.microsoft.com/office/powerpoint/2010/main" val="1449447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10.3 Define and Use Probability</a:t>
            </a:r>
          </a:p>
        </p:txBody>
      </p:sp>
      <p:sp>
        <p:nvSpPr>
          <p:cNvPr id="3" name="Content Placeholder 2"/>
          <p:cNvSpPr>
            <a:spLocks noGrp="1"/>
          </p:cNvSpPr>
          <p:nvPr>
            <p:ph idx="1"/>
          </p:nvPr>
        </p:nvSpPr>
        <p:spPr/>
        <p:txBody>
          <a:bodyPr/>
          <a:lstStyle/>
          <a:p>
            <a:r>
              <a:rPr lang="en-US" dirty="0"/>
              <a:t>Experimental Probability</a:t>
            </a:r>
          </a:p>
          <a:p>
            <a:pPr lvl="1"/>
            <a:r>
              <a:rPr lang="en-US" dirty="0"/>
              <a:t>Found by performing an experiment or survey</a:t>
            </a:r>
          </a:p>
          <a:p>
            <a:pPr lvl="1"/>
            <a:endParaRPr lang="en-US" dirty="0"/>
          </a:p>
          <a:p>
            <a:r>
              <a:rPr lang="en-US" dirty="0"/>
              <a:t>Geometric Probability</a:t>
            </a:r>
          </a:p>
          <a:p>
            <a:pPr lvl="1"/>
            <a:r>
              <a:rPr lang="en-US" dirty="0"/>
              <a:t>Probabilities found from picking random points from areas or lines</a:t>
            </a:r>
          </a:p>
          <a:p>
            <a:endParaRPr lang="en-US" dirty="0"/>
          </a:p>
        </p:txBody>
      </p:sp>
    </p:spTree>
    <p:extLst>
      <p:ext uri="{BB962C8B-B14F-4D97-AF65-F5344CB8AC3E}">
        <p14:creationId xmlns:p14="http://schemas.microsoft.com/office/powerpoint/2010/main" val="3774812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10.3 Define and Use Probability</a:t>
            </a:r>
          </a:p>
        </p:txBody>
      </p:sp>
      <p:sp>
        <p:nvSpPr>
          <p:cNvPr id="3" name="Content Placeholder 2"/>
          <p:cNvSpPr>
            <a:spLocks noGrp="1"/>
          </p:cNvSpPr>
          <p:nvPr>
            <p:ph idx="1"/>
          </p:nvPr>
        </p:nvSpPr>
        <p:spPr/>
        <p:txBody>
          <a:bodyPr/>
          <a:lstStyle/>
          <a:p>
            <a:r>
              <a:rPr lang="en-US" dirty="0"/>
              <a:t>Find the probability that a random dart will hit the shaded area.</a:t>
            </a:r>
          </a:p>
          <a:p>
            <a:endParaRPr lang="en-US" dirty="0"/>
          </a:p>
          <a:p>
            <a:endParaRPr lang="en-US" dirty="0"/>
          </a:p>
          <a:p>
            <a:endParaRPr lang="en-US" dirty="0"/>
          </a:p>
        </p:txBody>
      </p:sp>
      <p:grpSp>
        <p:nvGrpSpPr>
          <p:cNvPr id="11" name="Group 10"/>
          <p:cNvGrpSpPr/>
          <p:nvPr/>
        </p:nvGrpSpPr>
        <p:grpSpPr>
          <a:xfrm>
            <a:off x="342900" y="1642484"/>
            <a:ext cx="3276600" cy="1333500"/>
            <a:chOff x="1447800" y="2971800"/>
            <a:chExt cx="3276600" cy="1295400"/>
          </a:xfrm>
        </p:grpSpPr>
        <p:grpSp>
          <p:nvGrpSpPr>
            <p:cNvPr id="7" name="Group 6"/>
            <p:cNvGrpSpPr/>
            <p:nvPr/>
          </p:nvGrpSpPr>
          <p:grpSpPr>
            <a:xfrm>
              <a:off x="2133600" y="2971800"/>
              <a:ext cx="2590800" cy="1295400"/>
              <a:chOff x="2133600" y="2971800"/>
              <a:chExt cx="2590800" cy="1295400"/>
            </a:xfrm>
            <a:effectLst>
              <a:reflection blurRad="6350" stA="52000" endA="300" endPos="35000" dir="5400000" sy="-100000" algn="bl" rotWithShape="0"/>
            </a:effectLst>
          </p:grpSpPr>
          <p:sp>
            <p:nvSpPr>
              <p:cNvPr id="6" name="Rectangle 5"/>
              <p:cNvSpPr/>
              <p:nvPr/>
            </p:nvSpPr>
            <p:spPr>
              <a:xfrm>
                <a:off x="2133600" y="2971800"/>
                <a:ext cx="2590800"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2133600" y="2971800"/>
                <a:ext cx="1295400" cy="12954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3429000" y="2971800"/>
                <a:ext cx="1295400" cy="12954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Left Brace 7"/>
            <p:cNvSpPr/>
            <p:nvPr/>
          </p:nvSpPr>
          <p:spPr>
            <a:xfrm>
              <a:off x="1752600" y="2971800"/>
              <a:ext cx="228600" cy="1295400"/>
            </a:xfrm>
            <a:prstGeom prst="leftBrace">
              <a:avLst/>
            </a:prstGeom>
          </p:spPr>
          <p:style>
            <a:lnRef idx="2">
              <a:schemeClr val="accent4"/>
            </a:lnRef>
            <a:fillRef idx="0">
              <a:schemeClr val="accent4"/>
            </a:fillRef>
            <a:effectRef idx="1">
              <a:schemeClr val="accent4"/>
            </a:effectRef>
            <a:fontRef idx="minor">
              <a:schemeClr val="tx1"/>
            </a:fontRef>
          </p:style>
          <p:txBody>
            <a:bodyPr rtlCol="0" anchor="ctr"/>
            <a:lstStyle/>
            <a:p>
              <a:pPr algn="ctr"/>
              <a:endParaRPr lang="en-US"/>
            </a:p>
          </p:txBody>
        </p:sp>
        <p:sp>
          <p:nvSpPr>
            <p:cNvPr id="9" name="TextBox 8"/>
            <p:cNvSpPr txBox="1"/>
            <p:nvPr/>
          </p:nvSpPr>
          <p:spPr>
            <a:xfrm>
              <a:off x="1447800" y="3352800"/>
              <a:ext cx="381000" cy="615553"/>
            </a:xfrm>
            <a:prstGeom prst="rect">
              <a:avLst/>
            </a:prstGeom>
            <a:noFill/>
          </p:spPr>
          <p:txBody>
            <a:bodyPr wrap="square" rtlCol="0">
              <a:spAutoFit/>
            </a:bodyPr>
            <a:lstStyle/>
            <a:p>
              <a:r>
                <a:rPr lang="en-US" sz="2400" dirty="0"/>
                <a:t>4</a:t>
              </a:r>
              <a:endParaRPr lang="en-US" dirty="0"/>
            </a:p>
          </p:txBody>
        </p:sp>
      </p:grpSp>
    </p:spTree>
    <p:extLst>
      <p:ext uri="{BB962C8B-B14F-4D97-AF65-F5344CB8AC3E}">
        <p14:creationId xmlns:p14="http://schemas.microsoft.com/office/powerpoint/2010/main" val="2044686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10.3 Define and Use Probability</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Odds</a:t>
                </a:r>
              </a:p>
              <a:p>
                <a:pPr lvl="1"/>
                <a:r>
                  <a:rPr lang="en-US" dirty="0"/>
                  <a:t>When all outcomes are equally likely, the odds in favor of an event A is</a:t>
                </a:r>
              </a:p>
              <a:p>
                <a:pPr marL="0" indent="0">
                  <a:buNone/>
                </a:pPr>
                <a14:m>
                  <m:oMathPara xmlns:m="http://schemas.openxmlformats.org/officeDocument/2006/math">
                    <m:oMathParaPr>
                      <m:jc m:val="centerGroup"/>
                    </m:oMathParaPr>
                    <m:oMath xmlns:m="http://schemas.openxmlformats.org/officeDocument/2006/math">
                      <m:r>
                        <m:rPr>
                          <m:nor/>
                        </m:rPr>
                        <a:rPr lang="en-US" b="0" i="0" smtClean="0">
                          <a:latin typeface="Cambria Math"/>
                        </a:rPr>
                        <m:t>Odds</m:t>
                      </m:r>
                      <m:r>
                        <m:rPr>
                          <m:nor/>
                        </m:rPr>
                        <a:rPr lang="en-US" b="0" i="0" smtClean="0">
                          <a:latin typeface="Cambria Math"/>
                        </a:rPr>
                        <m:t> </m:t>
                      </m:r>
                      <m:r>
                        <m:rPr>
                          <m:nor/>
                        </m:rPr>
                        <a:rPr lang="en-US" b="0" i="0" smtClean="0">
                          <a:latin typeface="Cambria Math"/>
                        </a:rPr>
                        <m:t>in</m:t>
                      </m:r>
                      <m:r>
                        <m:rPr>
                          <m:nor/>
                        </m:rPr>
                        <a:rPr lang="en-US" b="0" i="0" smtClean="0">
                          <a:latin typeface="Cambria Math"/>
                        </a:rPr>
                        <m:t> </m:t>
                      </m:r>
                      <m:r>
                        <m:rPr>
                          <m:nor/>
                        </m:rPr>
                        <a:rPr lang="en-US" b="0" i="0" smtClean="0">
                          <a:latin typeface="Cambria Math"/>
                        </a:rPr>
                        <m:t>favor</m:t>
                      </m:r>
                      <m:r>
                        <m:rPr>
                          <m:nor/>
                        </m:rPr>
                        <a:rPr lang="en-US" b="0" i="0" smtClean="0">
                          <a:latin typeface="Cambria Math"/>
                        </a:rPr>
                        <m:t> </m:t>
                      </m:r>
                      <m:r>
                        <m:rPr>
                          <m:nor/>
                        </m:rPr>
                        <a:rPr lang="en-US" b="0" i="0" smtClean="0">
                          <a:latin typeface="Cambria Math"/>
                        </a:rPr>
                        <m:t>of</m:t>
                      </m:r>
                      <m:r>
                        <m:rPr>
                          <m:nor/>
                        </m:rPr>
                        <a:rPr lang="en-US" b="0" i="0" smtClean="0">
                          <a:latin typeface="Cambria Math"/>
                        </a:rPr>
                        <m:t> </m:t>
                      </m:r>
                      <m:r>
                        <m:rPr>
                          <m:nor/>
                        </m:rPr>
                        <a:rPr lang="en-US" b="0" i="0" smtClean="0">
                          <a:latin typeface="Cambria Math"/>
                        </a:rPr>
                        <m:t>A</m:t>
                      </m:r>
                      <m:r>
                        <a:rPr lang="en-US" b="0" i="1" smtClean="0">
                          <a:latin typeface="Cambria Math"/>
                        </a:rPr>
                        <m:t>=</m:t>
                      </m:r>
                      <m:f>
                        <m:fPr>
                          <m:ctrlPr>
                            <a:rPr lang="en-US" b="0" i="1" smtClean="0">
                              <a:latin typeface="Cambria Math" panose="02040503050406030204" pitchFamily="18" charset="0"/>
                            </a:rPr>
                          </m:ctrlPr>
                        </m:fPr>
                        <m:num>
                          <m:r>
                            <m:rPr>
                              <m:nor/>
                            </m:rPr>
                            <a:rPr lang="en-US" b="0" i="0" smtClean="0">
                              <a:latin typeface="Cambria Math"/>
                            </a:rPr>
                            <m:t>Number</m:t>
                          </m:r>
                          <m:r>
                            <m:rPr>
                              <m:nor/>
                            </m:rPr>
                            <a:rPr lang="en-US" b="0" i="0" smtClean="0">
                              <a:latin typeface="Cambria Math"/>
                            </a:rPr>
                            <m:t> </m:t>
                          </m:r>
                          <m:r>
                            <m:rPr>
                              <m:nor/>
                            </m:rPr>
                            <a:rPr lang="en-US" b="0" i="0" smtClean="0">
                              <a:latin typeface="Cambria Math"/>
                            </a:rPr>
                            <m:t>of</m:t>
                          </m:r>
                          <m:r>
                            <m:rPr>
                              <m:nor/>
                            </m:rPr>
                            <a:rPr lang="en-US" b="0" i="0" smtClean="0">
                              <a:latin typeface="Cambria Math"/>
                            </a:rPr>
                            <m:t> </m:t>
                          </m:r>
                          <m:r>
                            <m:rPr>
                              <m:nor/>
                            </m:rPr>
                            <a:rPr lang="en-US" b="0" i="0" smtClean="0">
                              <a:latin typeface="Cambria Math"/>
                            </a:rPr>
                            <m:t>outcomes</m:t>
                          </m:r>
                          <m:r>
                            <m:rPr>
                              <m:nor/>
                            </m:rPr>
                            <a:rPr lang="en-US" b="0" i="0" smtClean="0">
                              <a:latin typeface="Cambria Math"/>
                            </a:rPr>
                            <m:t> </m:t>
                          </m:r>
                          <m:r>
                            <m:rPr>
                              <m:nor/>
                            </m:rPr>
                            <a:rPr lang="en-US" b="0" i="0" smtClean="0">
                              <a:latin typeface="Cambria Math"/>
                            </a:rPr>
                            <m:t>in</m:t>
                          </m:r>
                          <m:r>
                            <m:rPr>
                              <m:nor/>
                            </m:rPr>
                            <a:rPr lang="en-US" b="0" i="0" smtClean="0">
                              <a:latin typeface="Cambria Math"/>
                            </a:rPr>
                            <m:t> </m:t>
                          </m:r>
                          <m:r>
                            <m:rPr>
                              <m:nor/>
                            </m:rPr>
                            <a:rPr lang="en-US" b="0" i="0" smtClean="0">
                              <a:latin typeface="Cambria Math"/>
                            </a:rPr>
                            <m:t>A</m:t>
                          </m:r>
                        </m:num>
                        <m:den>
                          <m:r>
                            <m:rPr>
                              <m:nor/>
                            </m:rPr>
                            <a:rPr lang="en-US" b="0" i="0" smtClean="0">
                              <a:latin typeface="Cambria Math"/>
                            </a:rPr>
                            <m:t>Number</m:t>
                          </m:r>
                          <m:r>
                            <m:rPr>
                              <m:nor/>
                            </m:rPr>
                            <a:rPr lang="en-US" b="0" i="0" smtClean="0">
                              <a:latin typeface="Cambria Math"/>
                            </a:rPr>
                            <m:t> </m:t>
                          </m:r>
                          <m:r>
                            <m:rPr>
                              <m:nor/>
                            </m:rPr>
                            <a:rPr lang="en-US" b="0" i="0" smtClean="0">
                              <a:latin typeface="Cambria Math"/>
                            </a:rPr>
                            <m:t>of</m:t>
                          </m:r>
                          <m:r>
                            <m:rPr>
                              <m:nor/>
                            </m:rPr>
                            <a:rPr lang="en-US" b="0" i="0" smtClean="0">
                              <a:latin typeface="Cambria Math"/>
                            </a:rPr>
                            <m:t> </m:t>
                          </m:r>
                          <m:r>
                            <m:rPr>
                              <m:nor/>
                            </m:rPr>
                            <a:rPr lang="en-US" b="0" i="0" smtClean="0">
                              <a:latin typeface="Cambria Math"/>
                            </a:rPr>
                            <m:t>outcomes</m:t>
                          </m:r>
                          <m:r>
                            <m:rPr>
                              <m:nor/>
                            </m:rPr>
                            <a:rPr lang="en-US" b="0" i="0" smtClean="0">
                              <a:latin typeface="Cambria Math"/>
                            </a:rPr>
                            <m:t> </m:t>
                          </m:r>
                          <m:r>
                            <m:rPr>
                              <m:nor/>
                            </m:rPr>
                            <a:rPr lang="en-US" b="0" i="0" smtClean="0">
                              <a:latin typeface="Cambria Math"/>
                            </a:rPr>
                            <m:t>not</m:t>
                          </m:r>
                          <m:r>
                            <m:rPr>
                              <m:nor/>
                            </m:rPr>
                            <a:rPr lang="en-US" b="0" i="0" smtClean="0">
                              <a:latin typeface="Cambria Math"/>
                            </a:rPr>
                            <m:t> </m:t>
                          </m:r>
                          <m:r>
                            <m:rPr>
                              <m:nor/>
                            </m:rPr>
                            <a:rPr lang="en-US" b="0" i="0" smtClean="0">
                              <a:latin typeface="Cambria Math"/>
                            </a:rPr>
                            <m:t>in</m:t>
                          </m:r>
                          <m:r>
                            <m:rPr>
                              <m:nor/>
                            </m:rPr>
                            <a:rPr lang="en-US" b="0" i="0" smtClean="0">
                              <a:latin typeface="Cambria Math"/>
                            </a:rPr>
                            <m:t> </m:t>
                          </m:r>
                          <m:r>
                            <m:rPr>
                              <m:nor/>
                            </m:rPr>
                            <a:rPr lang="en-US" b="0" i="0" smtClean="0">
                              <a:latin typeface="Cambria Math"/>
                            </a:rPr>
                            <m:t>A</m:t>
                          </m:r>
                        </m:den>
                      </m:f>
                    </m:oMath>
                  </m:oMathPara>
                </a14:m>
                <a:endParaRPr lang="en-US" dirty="0"/>
              </a:p>
              <a:p>
                <a:endParaRPr lang="en-US" dirty="0"/>
              </a:p>
              <a:p>
                <a:r>
                  <a:rPr lang="en-US" dirty="0"/>
                  <a:t>You can write odds as a ratio </a:t>
                </a:r>
                <a14:m>
                  <m:oMath xmlns:m="http://schemas.openxmlformats.org/officeDocument/2006/math">
                    <m:f>
                      <m:fPr>
                        <m:ctrlPr>
                          <a:rPr lang="en-US" b="0" i="1" smtClean="0">
                            <a:latin typeface="Cambria Math" panose="02040503050406030204" pitchFamily="18" charset="0"/>
                          </a:rPr>
                        </m:ctrlPr>
                      </m:fPr>
                      <m:num>
                        <m:r>
                          <a:rPr lang="en-US" b="0" i="1" smtClean="0">
                            <a:latin typeface="Cambria Math"/>
                          </a:rPr>
                          <m:t>𝑎</m:t>
                        </m:r>
                      </m:num>
                      <m:den>
                        <m:r>
                          <a:rPr lang="en-US" b="0" i="1" smtClean="0">
                            <a:latin typeface="Cambria Math"/>
                          </a:rPr>
                          <m:t>𝑏</m:t>
                        </m:r>
                      </m:den>
                    </m:f>
                  </m:oMath>
                </a14:m>
                <a:r>
                  <a:rPr lang="en-US" dirty="0"/>
                  <a:t> or </a:t>
                </a:r>
                <a14:m>
                  <m:oMath xmlns:m="http://schemas.openxmlformats.org/officeDocument/2006/math">
                    <m:r>
                      <a:rPr lang="en-US" b="0" i="1" smtClean="0">
                        <a:latin typeface="Cambria Math"/>
                      </a:rPr>
                      <m:t>𝑎</m:t>
                    </m:r>
                    <m:r>
                      <a:rPr lang="en-US" b="0" i="1" smtClean="0">
                        <a:latin typeface="Cambria Math"/>
                      </a:rPr>
                      <m:t>:</m:t>
                    </m:r>
                    <m:r>
                      <a:rPr lang="en-US" b="0" i="1" smtClean="0">
                        <a:latin typeface="Cambria Math"/>
                      </a:rPr>
                      <m:t>𝑏</m:t>
                    </m:r>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l="-1481" t="-1348"/>
                </a:stretch>
              </a:blipFill>
            </p:spPr>
            <p:txBody>
              <a:bodyPr/>
              <a:lstStyle/>
              <a:p>
                <a:r>
                  <a:rPr lang="en-US">
                    <a:noFill/>
                  </a:rPr>
                  <a:t> </a:t>
                </a:r>
              </a:p>
            </p:txBody>
          </p:sp>
        </mc:Fallback>
      </mc:AlternateContent>
    </p:spTree>
    <p:extLst>
      <p:ext uri="{BB962C8B-B14F-4D97-AF65-F5344CB8AC3E}">
        <p14:creationId xmlns:p14="http://schemas.microsoft.com/office/powerpoint/2010/main" val="1629321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10.3 Define and Use Probability</a:t>
            </a:r>
          </a:p>
        </p:txBody>
      </p:sp>
      <p:sp>
        <p:nvSpPr>
          <p:cNvPr id="3" name="Content Placeholder 2"/>
          <p:cNvSpPr>
            <a:spLocks noGrp="1"/>
          </p:cNvSpPr>
          <p:nvPr>
            <p:ph idx="1"/>
          </p:nvPr>
        </p:nvSpPr>
        <p:spPr/>
        <p:txBody>
          <a:bodyPr>
            <a:normAutofit/>
          </a:bodyPr>
          <a:lstStyle/>
          <a:p>
            <a:r>
              <a:rPr lang="en-US" dirty="0"/>
              <a:t>A card is randomly drawn from a standard deck.  Find the indicated odds.</a:t>
            </a:r>
          </a:p>
          <a:p>
            <a:pPr lvl="1"/>
            <a:r>
              <a:rPr lang="en-US" dirty="0"/>
              <a:t>In favor of drawing a heart</a:t>
            </a:r>
          </a:p>
          <a:p>
            <a:pPr lvl="1"/>
            <a:endParaRPr lang="en-US" dirty="0"/>
          </a:p>
          <a:p>
            <a:pPr lvl="1"/>
            <a:endParaRPr lang="en-US" dirty="0"/>
          </a:p>
          <a:p>
            <a:pPr lvl="1"/>
            <a:r>
              <a:rPr lang="en-US" dirty="0"/>
              <a:t>Against drawing a queen</a:t>
            </a:r>
          </a:p>
          <a:p>
            <a:pPr lvl="1"/>
            <a:endParaRPr lang="en-US" dirty="0"/>
          </a:p>
          <a:p>
            <a:pPr lvl="1"/>
            <a:endParaRPr lang="en-US" dirty="0"/>
          </a:p>
        </p:txBody>
      </p:sp>
    </p:spTree>
    <p:extLst>
      <p:ext uri="{BB962C8B-B14F-4D97-AF65-F5344CB8AC3E}">
        <p14:creationId xmlns:p14="http://schemas.microsoft.com/office/powerpoint/2010/main" val="3577613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a:t>
            </a:r>
          </a:p>
        </p:txBody>
      </p:sp>
      <p:sp>
        <p:nvSpPr>
          <p:cNvPr id="3" name="Content Placeholder 2"/>
          <p:cNvSpPr>
            <a:spLocks noGrp="1"/>
          </p:cNvSpPr>
          <p:nvPr>
            <p:ph idx="1"/>
          </p:nvPr>
        </p:nvSpPr>
        <p:spPr/>
        <p:txBody>
          <a:bodyPr/>
          <a:lstStyle/>
          <a:p>
            <a:r>
              <a:rPr lang="en-US" dirty="0">
                <a:hlinkClick r:id="rId3" action="ppaction://hlinkpres?slideindex=1&amp;slidetitle="/>
              </a:rPr>
              <a:t>10.3 Homework Quiz</a:t>
            </a:r>
            <a:endParaRPr lang="en-US" dirty="0"/>
          </a:p>
        </p:txBody>
      </p:sp>
    </p:spTree>
    <p:extLst>
      <p:ext uri="{BB962C8B-B14F-4D97-AF65-F5344CB8AC3E}">
        <p14:creationId xmlns:p14="http://schemas.microsoft.com/office/powerpoint/2010/main" val="16495603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10.4 Find Probability of Disjoint and Overlapping Events (</a:t>
            </a:r>
            <a:r>
              <a:rPr lang="en-US" dirty="0">
                <a:solidFill>
                  <a:srgbClr val="0070C0"/>
                </a:solidFill>
              </a:rPr>
              <a:t>OR</a:t>
            </a:r>
            <a:r>
              <a:rPr lang="en-US" dirty="0"/>
              <a:t>)</a:t>
            </a:r>
          </a:p>
        </p:txBody>
      </p:sp>
      <p:sp>
        <p:nvSpPr>
          <p:cNvPr id="3" name="Content Placeholder 2"/>
          <p:cNvSpPr>
            <a:spLocks noGrp="1"/>
          </p:cNvSpPr>
          <p:nvPr>
            <p:ph idx="1"/>
          </p:nvPr>
        </p:nvSpPr>
        <p:spPr/>
        <p:txBody>
          <a:bodyPr>
            <a:normAutofit/>
          </a:bodyPr>
          <a:lstStyle/>
          <a:p>
            <a:r>
              <a:rPr lang="en-US" dirty="0"/>
              <a:t>Let’s say you have 1 event and you want one of </a:t>
            </a:r>
            <a:r>
              <a:rPr lang="en-US"/>
              <a:t>two results </a:t>
            </a:r>
            <a:r>
              <a:rPr lang="en-US" dirty="0"/>
              <a:t>to happen</a:t>
            </a:r>
          </a:p>
          <a:p>
            <a:pPr lvl="1"/>
            <a:r>
              <a:rPr lang="en-US" dirty="0"/>
              <a:t>This is a compound event</a:t>
            </a:r>
          </a:p>
          <a:p>
            <a:endParaRPr lang="en-US" dirty="0"/>
          </a:p>
          <a:p>
            <a:r>
              <a:rPr lang="en-US" dirty="0"/>
              <a:t>There may be some intersections where one condition satisfies both events so the events are overlapping</a:t>
            </a:r>
          </a:p>
          <a:p>
            <a:endParaRPr lang="en-US" dirty="0"/>
          </a:p>
          <a:p>
            <a:r>
              <a:rPr lang="en-US" dirty="0"/>
              <a:t>If there is no intersection, then they are disjoint or mutually exclusive</a:t>
            </a:r>
          </a:p>
        </p:txBody>
      </p:sp>
    </p:spTree>
    <p:extLst>
      <p:ext uri="{BB962C8B-B14F-4D97-AF65-F5344CB8AC3E}">
        <p14:creationId xmlns:p14="http://schemas.microsoft.com/office/powerpoint/2010/main" val="772064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10.4 Find Probability of Disjoint and Overlapping Events (</a:t>
            </a:r>
            <a:r>
              <a:rPr lang="en-US" dirty="0">
                <a:solidFill>
                  <a:srgbClr val="0070C0"/>
                </a:solidFill>
              </a:rPr>
              <a:t>OR</a:t>
            </a:r>
            <a:r>
              <a:rPr lang="en-US" dirty="0"/>
              <a:t>)</a:t>
            </a:r>
          </a:p>
        </p:txBody>
      </p:sp>
      <p:sp>
        <p:nvSpPr>
          <p:cNvPr id="3" name="Content Placeholder 2"/>
          <p:cNvSpPr>
            <a:spLocks noGrp="1"/>
          </p:cNvSpPr>
          <p:nvPr>
            <p:ph idx="1"/>
          </p:nvPr>
        </p:nvSpPr>
        <p:spPr>
          <a:xfrm>
            <a:off x="457200" y="1200150"/>
            <a:ext cx="8229600" cy="3566160"/>
          </a:xfrm>
        </p:spPr>
        <p:txBody>
          <a:bodyPr>
            <a:normAutofit fontScale="92500" lnSpcReduction="10000"/>
          </a:bodyPr>
          <a:lstStyle/>
          <a:p>
            <a:r>
              <a:rPr lang="en-US" dirty="0"/>
              <a:t>P(A or B) = P(A) + P(B) – P(A and B)</a:t>
            </a:r>
          </a:p>
          <a:p>
            <a:endParaRPr lang="en-US" dirty="0"/>
          </a:p>
          <a:p>
            <a:endParaRPr lang="en-US" dirty="0"/>
          </a:p>
          <a:p>
            <a:endParaRPr lang="en-US" dirty="0"/>
          </a:p>
          <a:p>
            <a:endParaRPr lang="en-US" dirty="0"/>
          </a:p>
          <a:p>
            <a:endParaRPr lang="en-US" dirty="0"/>
          </a:p>
          <a:p>
            <a:endParaRPr lang="en-US" dirty="0"/>
          </a:p>
          <a:p>
            <a:r>
              <a:rPr lang="en-US" dirty="0"/>
              <a:t>If they are disjoint or mutually exclusive</a:t>
            </a:r>
          </a:p>
          <a:p>
            <a:pPr lvl="1"/>
            <a:r>
              <a:rPr lang="en-US" dirty="0"/>
              <a:t>P(A and B) = 0</a:t>
            </a:r>
          </a:p>
        </p:txBody>
      </p:sp>
      <p:graphicFrame>
        <p:nvGraphicFramePr>
          <p:cNvPr id="4" name="Diagram 3"/>
          <p:cNvGraphicFramePr/>
          <p:nvPr>
            <p:extLst>
              <p:ext uri="{D42A27DB-BD31-4B8C-83A1-F6EECF244321}">
                <p14:modId xmlns:p14="http://schemas.microsoft.com/office/powerpoint/2010/main" val="2761769022"/>
              </p:ext>
            </p:extLst>
          </p:nvPr>
        </p:nvGraphicFramePr>
        <p:xfrm>
          <a:off x="1676400" y="1600200"/>
          <a:ext cx="5257800" cy="19240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77019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4"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10.1 Apply the Counting Principle and Permutations</a:t>
            </a:r>
          </a:p>
        </p:txBody>
      </p:sp>
      <p:sp>
        <p:nvSpPr>
          <p:cNvPr id="3" name="Content Placeholder 2"/>
          <p:cNvSpPr>
            <a:spLocks noGrp="1"/>
          </p:cNvSpPr>
          <p:nvPr>
            <p:ph idx="1"/>
          </p:nvPr>
        </p:nvSpPr>
        <p:spPr/>
        <p:txBody>
          <a:bodyPr>
            <a:normAutofit/>
          </a:bodyPr>
          <a:lstStyle/>
          <a:p>
            <a:r>
              <a:rPr lang="en-US" dirty="0"/>
              <a:t>Let’s say you stop to get an ice cream sundae</a:t>
            </a:r>
          </a:p>
          <a:p>
            <a:r>
              <a:rPr lang="en-US" dirty="0"/>
              <a:t>You pick one each of</a:t>
            </a:r>
          </a:p>
          <a:p>
            <a:pPr lvl="1"/>
            <a:r>
              <a:rPr lang="en-US" dirty="0"/>
              <a:t>Flavors: vanilla, chocolate, or strawberry</a:t>
            </a:r>
          </a:p>
          <a:p>
            <a:pPr lvl="1"/>
            <a:r>
              <a:rPr lang="en-US" dirty="0"/>
              <a:t>Syrups: fudge or caramel</a:t>
            </a:r>
          </a:p>
          <a:p>
            <a:pPr lvl="1"/>
            <a:r>
              <a:rPr lang="en-US" dirty="0"/>
              <a:t>Toppings: nuts or sprinkles</a:t>
            </a:r>
          </a:p>
          <a:p>
            <a:endParaRPr lang="en-US" dirty="0"/>
          </a:p>
          <a:p>
            <a:r>
              <a:rPr lang="en-US" dirty="0"/>
              <a:t>How many different sundaes can you choose?</a:t>
            </a:r>
          </a:p>
          <a:p>
            <a:pPr lvl="1"/>
            <a:endParaRPr lang="en-US" dirty="0"/>
          </a:p>
        </p:txBody>
      </p:sp>
    </p:spTree>
    <p:extLst>
      <p:ext uri="{BB962C8B-B14F-4D97-AF65-F5344CB8AC3E}">
        <p14:creationId xmlns:p14="http://schemas.microsoft.com/office/powerpoint/2010/main" val="2886431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10.4 Find Probability of Disjoint and Overlapping Events (</a:t>
            </a:r>
            <a:r>
              <a:rPr lang="en-US" dirty="0">
                <a:solidFill>
                  <a:srgbClr val="0070C0"/>
                </a:solidFill>
              </a:rPr>
              <a:t>OR</a:t>
            </a:r>
            <a:r>
              <a:rPr lang="en-US" dirty="0"/>
              <a:t>)</a:t>
            </a:r>
          </a:p>
        </p:txBody>
      </p:sp>
      <p:sp>
        <p:nvSpPr>
          <p:cNvPr id="3" name="Content Placeholder 2"/>
          <p:cNvSpPr>
            <a:spLocks noGrp="1"/>
          </p:cNvSpPr>
          <p:nvPr>
            <p:ph idx="1"/>
          </p:nvPr>
        </p:nvSpPr>
        <p:spPr/>
        <p:txBody>
          <a:bodyPr>
            <a:normAutofit/>
          </a:bodyPr>
          <a:lstStyle/>
          <a:p>
            <a:r>
              <a:rPr lang="en-US" sz="2400" dirty="0"/>
              <a:t>One D6 is rolled.  What is the probability of rolling a multiple of 3 or 5?</a:t>
            </a:r>
          </a:p>
          <a:p>
            <a:endParaRPr lang="en-US" sz="2400" dirty="0"/>
          </a:p>
          <a:p>
            <a:endParaRPr lang="en-US" sz="2400" dirty="0"/>
          </a:p>
          <a:p>
            <a:r>
              <a:rPr lang="en-US" sz="2400" dirty="0"/>
              <a:t>Two D6 are rolled.  What is the probability of rolling a sum that is a multiple </a:t>
            </a:r>
            <a:br>
              <a:rPr lang="en-US" sz="2400" dirty="0"/>
            </a:br>
            <a:r>
              <a:rPr lang="en-US" sz="2400" dirty="0"/>
              <a:t>of 2 or 3?</a:t>
            </a:r>
          </a:p>
        </p:txBody>
      </p:sp>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76800" y="3286647"/>
            <a:ext cx="4267200" cy="1845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19343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animEffect transition="in" filter="circle(in)">
                                      <p:cBhvr>
                                        <p:cTn id="15" dur="20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10.4 Find Probability of Disjoint and Overlapping Events (</a:t>
            </a:r>
            <a:r>
              <a:rPr lang="en-US" dirty="0">
                <a:solidFill>
                  <a:srgbClr val="0070C0"/>
                </a:solidFill>
              </a:rPr>
              <a:t>OR</a:t>
            </a:r>
            <a:r>
              <a:rPr lang="en-US" dirty="0"/>
              <a:t>)</a:t>
            </a:r>
          </a:p>
        </p:txBody>
      </p:sp>
      <p:sp>
        <p:nvSpPr>
          <p:cNvPr id="3" name="Content Placeholder 2"/>
          <p:cNvSpPr>
            <a:spLocks noGrp="1"/>
          </p:cNvSpPr>
          <p:nvPr>
            <p:ph idx="1"/>
          </p:nvPr>
        </p:nvSpPr>
        <p:spPr/>
        <p:txBody>
          <a:bodyPr/>
          <a:lstStyle/>
          <a:p>
            <a:r>
              <a:rPr lang="en-US" dirty="0"/>
              <a:t>In a poll of high school </a:t>
            </a:r>
            <a:r>
              <a:rPr lang="en-US" dirty="0" err="1"/>
              <a:t>Jrs</a:t>
            </a:r>
            <a:r>
              <a:rPr lang="en-US" dirty="0"/>
              <a:t>., 6 out of 15 took French and 11 out of 15 took math.  14 out of 15 took French or math.  What is the probability that a student took both French and math?</a:t>
            </a:r>
          </a:p>
        </p:txBody>
      </p:sp>
    </p:spTree>
    <p:extLst>
      <p:ext uri="{BB962C8B-B14F-4D97-AF65-F5344CB8AC3E}">
        <p14:creationId xmlns:p14="http://schemas.microsoft.com/office/powerpoint/2010/main" val="35664048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10.4 Find Probability of Disjoint and Overlapping Events (</a:t>
            </a:r>
            <a:r>
              <a:rPr lang="en-US" dirty="0">
                <a:solidFill>
                  <a:srgbClr val="0070C0"/>
                </a:solidFill>
              </a:rPr>
              <a:t>OR</a:t>
            </a:r>
            <a:r>
              <a:rPr lang="en-US" dirty="0"/>
              <a: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lnSpcReduction="10000"/>
              </a:bodyPr>
              <a:lstStyle/>
              <a:p>
                <a:r>
                  <a:rPr lang="en-US" dirty="0"/>
                  <a:t>Complements (</a:t>
                </a:r>
                <a14:m>
                  <m:oMath xmlns:m="http://schemas.openxmlformats.org/officeDocument/2006/math">
                    <m:bar>
                      <m:barPr>
                        <m:pos m:val="top"/>
                        <m:ctrlPr>
                          <a:rPr lang="en-US" b="0" i="1" smtClean="0">
                            <a:latin typeface="Cambria Math" panose="02040503050406030204" pitchFamily="18" charset="0"/>
                          </a:rPr>
                        </m:ctrlPr>
                      </m:barPr>
                      <m:e>
                        <m:r>
                          <m:rPr>
                            <m:nor/>
                          </m:rPr>
                          <a:rPr lang="en-US" b="0" i="0" smtClean="0">
                            <a:latin typeface="Cambria Math"/>
                          </a:rPr>
                          <m:t>A</m:t>
                        </m:r>
                      </m:e>
                    </m:bar>
                  </m:oMath>
                </a14:m>
                <a:r>
                  <a:rPr lang="en-US" dirty="0"/>
                  <a:t>)</a:t>
                </a:r>
              </a:p>
              <a:p>
                <a:pPr lvl="1"/>
                <a:r>
                  <a:rPr lang="en-US" dirty="0"/>
                  <a:t>All the outcomes not in A</a:t>
                </a:r>
              </a:p>
              <a:p>
                <a:pPr lvl="1"/>
                <a:r>
                  <a:rPr lang="en-US" dirty="0"/>
                  <a:t>P(</a:t>
                </a:r>
                <a14:m>
                  <m:oMath xmlns:m="http://schemas.openxmlformats.org/officeDocument/2006/math">
                    <m:bar>
                      <m:barPr>
                        <m:pos m:val="top"/>
                        <m:ctrlPr>
                          <a:rPr lang="en-US" b="0" i="1" smtClean="0">
                            <a:latin typeface="Cambria Math" panose="02040503050406030204" pitchFamily="18" charset="0"/>
                          </a:rPr>
                        </m:ctrlPr>
                      </m:barPr>
                      <m:e>
                        <m:r>
                          <m:rPr>
                            <m:nor/>
                          </m:rPr>
                          <a:rPr lang="en-US" b="0" i="0" smtClean="0">
                            <a:latin typeface="Cambria Math"/>
                          </a:rPr>
                          <m:t>A</m:t>
                        </m:r>
                      </m:e>
                    </m:bar>
                  </m:oMath>
                </a14:m>
                <a:r>
                  <a:rPr lang="en-US" dirty="0"/>
                  <a:t>) = 1 – P(A)</a:t>
                </a:r>
              </a:p>
              <a:p>
                <a:pPr lvl="1"/>
                <a:endParaRPr lang="en-US" dirty="0"/>
              </a:p>
              <a:p>
                <a:r>
                  <a:rPr lang="en-US" dirty="0"/>
                  <a:t>A card is randomly selected from a standard 52-card deck. Find</a:t>
                </a:r>
              </a:p>
              <a:p>
                <a:pPr lvl="1"/>
                <a:r>
                  <a:rPr lang="en-US" dirty="0"/>
                  <a:t>P(not K)</a:t>
                </a:r>
              </a:p>
              <a:p>
                <a:pPr lvl="1"/>
                <a:endParaRPr lang="en-US" dirty="0"/>
              </a:p>
              <a:p>
                <a:pPr lvl="1"/>
                <a:r>
                  <a:rPr lang="en-US" dirty="0"/>
                  <a:t>P(not (A or red))</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l="-1000" t="-1436" b="-1975"/>
                </a:stretch>
              </a:blipFill>
            </p:spPr>
            <p:txBody>
              <a:bodyPr/>
              <a:lstStyle/>
              <a:p>
                <a:r>
                  <a:rPr lang="en-US">
                    <a:noFill/>
                  </a:rPr>
                  <a:t> </a:t>
                </a:r>
              </a:p>
            </p:txBody>
          </p:sp>
        </mc:Fallback>
      </mc:AlternateContent>
    </p:spTree>
    <p:extLst>
      <p:ext uri="{BB962C8B-B14F-4D97-AF65-F5344CB8AC3E}">
        <p14:creationId xmlns:p14="http://schemas.microsoft.com/office/powerpoint/2010/main" val="3892886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a:t>
            </a:r>
          </a:p>
        </p:txBody>
      </p:sp>
      <p:sp>
        <p:nvSpPr>
          <p:cNvPr id="3" name="Content Placeholder 2"/>
          <p:cNvSpPr>
            <a:spLocks noGrp="1"/>
          </p:cNvSpPr>
          <p:nvPr>
            <p:ph idx="1"/>
          </p:nvPr>
        </p:nvSpPr>
        <p:spPr/>
        <p:txBody>
          <a:bodyPr/>
          <a:lstStyle/>
          <a:p>
            <a:r>
              <a:rPr lang="en-US" dirty="0">
                <a:hlinkClick r:id="rId3" action="ppaction://hlinkpres?slideindex=1&amp;slidetitle="/>
              </a:rPr>
              <a:t>10.4 Homework Quiz</a:t>
            </a:r>
            <a:endParaRPr lang="en-US" dirty="0"/>
          </a:p>
        </p:txBody>
      </p:sp>
    </p:spTree>
    <p:extLst>
      <p:ext uri="{BB962C8B-B14F-4D97-AF65-F5344CB8AC3E}">
        <p14:creationId xmlns:p14="http://schemas.microsoft.com/office/powerpoint/2010/main" val="16495603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5978"/>
            <a:ext cx="9144000" cy="857250"/>
          </a:xfrm>
        </p:spPr>
        <p:txBody>
          <a:bodyPr>
            <a:normAutofit fontScale="90000"/>
          </a:bodyPr>
          <a:lstStyle/>
          <a:p>
            <a:r>
              <a:rPr lang="en-US" dirty="0"/>
              <a:t>10.5 Find Probabilities of Independent and Dependent Events (</a:t>
            </a:r>
            <a:r>
              <a:rPr lang="en-US" dirty="0">
                <a:solidFill>
                  <a:srgbClr val="0070C0"/>
                </a:solidFill>
              </a:rPr>
              <a:t>AND</a:t>
            </a:r>
            <a:r>
              <a:rPr lang="en-US" dirty="0"/>
              <a:t>)</a:t>
            </a:r>
          </a:p>
        </p:txBody>
      </p:sp>
      <p:sp>
        <p:nvSpPr>
          <p:cNvPr id="3" name="Content Placeholder 2"/>
          <p:cNvSpPr>
            <a:spLocks noGrp="1"/>
          </p:cNvSpPr>
          <p:nvPr>
            <p:ph idx="1"/>
          </p:nvPr>
        </p:nvSpPr>
        <p:spPr/>
        <p:txBody>
          <a:bodyPr/>
          <a:lstStyle/>
          <a:p>
            <a:r>
              <a:rPr lang="en-US" dirty="0"/>
              <a:t>Independent events</a:t>
            </a:r>
          </a:p>
          <a:p>
            <a:pPr lvl="1"/>
            <a:r>
              <a:rPr lang="en-US" dirty="0"/>
              <a:t>1 event has no effect on another event</a:t>
            </a:r>
          </a:p>
          <a:p>
            <a:endParaRPr lang="en-US" dirty="0"/>
          </a:p>
          <a:p>
            <a:r>
              <a:rPr lang="en-US" dirty="0"/>
              <a:t>P(A and B) = P(A)·P(B)</a:t>
            </a:r>
          </a:p>
        </p:txBody>
      </p:sp>
    </p:spTree>
    <p:extLst>
      <p:ext uri="{BB962C8B-B14F-4D97-AF65-F5344CB8AC3E}">
        <p14:creationId xmlns:p14="http://schemas.microsoft.com/office/powerpoint/2010/main" val="4096438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A game machine claims that 1 in every 15 wins.  What is the probability that you win twice in a row?</a:t>
            </a:r>
          </a:p>
          <a:p>
            <a:endParaRPr lang="en-US" dirty="0"/>
          </a:p>
          <a:p>
            <a:r>
              <a:rPr lang="en-US" dirty="0"/>
              <a:t>In a survey 9 out of 11 men and 4 out of 7 women said they were satisfied with a brand of orange juice.  If the next 3 customers are 2 women and 1 man, what is the probability that all will be satisfied?</a:t>
            </a:r>
          </a:p>
        </p:txBody>
      </p:sp>
      <p:sp>
        <p:nvSpPr>
          <p:cNvPr id="6" name="Title 1"/>
          <p:cNvSpPr txBox="1">
            <a:spLocks/>
          </p:cNvSpPr>
          <p:nvPr/>
        </p:nvSpPr>
        <p:spPr>
          <a:xfrm>
            <a:off x="0" y="205978"/>
            <a:ext cx="9144000" cy="857250"/>
          </a:xfrm>
          <a:prstGeom prst="rect">
            <a:avLst/>
          </a:prstGeom>
        </p:spPr>
        <p:txBody>
          <a:bodyPr vert="horz" lIns="91440" tIns="45720" rIns="91440" bIns="45720" rtlCol="0" anchor="ctr">
            <a:normAutofit fontScale="67500" lnSpcReduction="20000"/>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defTabSz="914400" rtl="0" eaLnBrk="1" latinLnBrk="0" hangingPunct="1">
              <a:spcBef>
                <a:spcPct val="0"/>
              </a:spcBef>
              <a:buNone/>
              <a:defRPr sz="4400" b="1" kern="1200" cap="none" spc="0">
                <a:ln w="11430"/>
                <a:solidFill>
                  <a:schemeClr val="tx1"/>
                </a:solidFill>
                <a:effectLst>
                  <a:outerShdw blurRad="50800" dist="39000" dir="5460000" algn="tl">
                    <a:srgbClr val="000000">
                      <a:alpha val="38000"/>
                    </a:srgbClr>
                  </a:outerShdw>
                </a:effectLst>
                <a:latin typeface="+mj-lt"/>
                <a:ea typeface="+mj-ea"/>
                <a:cs typeface="+mj-cs"/>
              </a:defRPr>
            </a:lvl1pPr>
          </a:lstStyle>
          <a:p>
            <a:r>
              <a:rPr lang="en-US"/>
              <a:t>10.5 Find Probabilities of Independent and Dependent Events (</a:t>
            </a:r>
            <a:r>
              <a:rPr lang="en-US">
                <a:solidFill>
                  <a:srgbClr val="0070C0"/>
                </a:solidFill>
              </a:rPr>
              <a:t>AND</a:t>
            </a:r>
            <a:r>
              <a:rPr lang="en-US"/>
              <a:t>)</a:t>
            </a:r>
            <a:endParaRPr lang="en-US" dirty="0"/>
          </a:p>
        </p:txBody>
      </p:sp>
    </p:spTree>
    <p:extLst>
      <p:ext uri="{BB962C8B-B14F-4D97-AF65-F5344CB8AC3E}">
        <p14:creationId xmlns:p14="http://schemas.microsoft.com/office/powerpoint/2010/main" val="785161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05978"/>
            <a:ext cx="9144000" cy="857250"/>
          </a:xfrm>
          <a:prstGeom prst="rect">
            <a:avLst/>
          </a:prstGeom>
        </p:spPr>
        <p:txBody>
          <a:bodyPr vert="horz" lIns="91440" tIns="45720" rIns="91440" bIns="45720" rtlCol="0" anchor="ctr">
            <a:normAutofit fontScale="67500" lnSpcReduction="20000"/>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defTabSz="914400" rtl="0" eaLnBrk="1" latinLnBrk="0" hangingPunct="1">
              <a:spcBef>
                <a:spcPct val="0"/>
              </a:spcBef>
              <a:buNone/>
              <a:defRPr sz="4400" b="1" kern="1200" cap="none" spc="0">
                <a:ln w="11430"/>
                <a:solidFill>
                  <a:schemeClr val="tx1"/>
                </a:solidFill>
                <a:effectLst>
                  <a:outerShdw blurRad="50800" dist="39000" dir="5460000" algn="tl">
                    <a:srgbClr val="000000">
                      <a:alpha val="38000"/>
                    </a:srgbClr>
                  </a:outerShdw>
                </a:effectLst>
                <a:latin typeface="+mj-lt"/>
                <a:ea typeface="+mj-ea"/>
                <a:cs typeface="+mj-cs"/>
              </a:defRPr>
            </a:lvl1pPr>
          </a:lstStyle>
          <a:p>
            <a:r>
              <a:rPr lang="en-US" dirty="0"/>
              <a:t>10.5 Find Probabilities of Independent and Dependent Events (</a:t>
            </a:r>
            <a:r>
              <a:rPr lang="en-US" dirty="0">
                <a:solidFill>
                  <a:srgbClr val="0070C0"/>
                </a:solidFill>
              </a:rPr>
              <a:t>AND</a:t>
            </a:r>
            <a:r>
              <a:rPr lang="en-US" dirty="0"/>
              <a:t>)</a:t>
            </a:r>
          </a:p>
        </p:txBody>
      </p:sp>
      <p:sp>
        <p:nvSpPr>
          <p:cNvPr id="3" name="Content Placeholder 2"/>
          <p:cNvSpPr>
            <a:spLocks noGrp="1"/>
          </p:cNvSpPr>
          <p:nvPr>
            <p:ph idx="1"/>
          </p:nvPr>
        </p:nvSpPr>
        <p:spPr/>
        <p:txBody>
          <a:bodyPr/>
          <a:lstStyle/>
          <a:p>
            <a:r>
              <a:rPr lang="en-US" dirty="0"/>
              <a:t>An auto repair company finds that 1 in 100 cars have to be returned for the same reason.  If you take your car in 10 times, what is the probability that you will have the same thing fixed at least once.</a:t>
            </a:r>
          </a:p>
        </p:txBody>
      </p:sp>
    </p:spTree>
    <p:extLst>
      <p:ext uri="{BB962C8B-B14F-4D97-AF65-F5344CB8AC3E}">
        <p14:creationId xmlns:p14="http://schemas.microsoft.com/office/powerpoint/2010/main" val="957368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Dependent Events</a:t>
            </a:r>
          </a:p>
          <a:p>
            <a:pPr lvl="1"/>
            <a:r>
              <a:rPr lang="en-US" dirty="0"/>
              <a:t>Dependent – 1 event affects the next</a:t>
            </a:r>
          </a:p>
          <a:p>
            <a:endParaRPr lang="en-US" dirty="0"/>
          </a:p>
          <a:p>
            <a:r>
              <a:rPr lang="en-US" dirty="0"/>
              <a:t>Conditional Probability  P(B|A)</a:t>
            </a:r>
          </a:p>
          <a:p>
            <a:pPr lvl="1"/>
            <a:r>
              <a:rPr lang="en-US" dirty="0"/>
              <a:t>Probability that B occurs given that A already occurred</a:t>
            </a:r>
          </a:p>
          <a:p>
            <a:endParaRPr lang="en-US" dirty="0"/>
          </a:p>
          <a:p>
            <a:r>
              <a:rPr lang="en-US" dirty="0"/>
              <a:t>P(A and B) = P(A)·P(B|A)</a:t>
            </a:r>
          </a:p>
        </p:txBody>
      </p:sp>
      <p:sp>
        <p:nvSpPr>
          <p:cNvPr id="5" name="Title 1"/>
          <p:cNvSpPr>
            <a:spLocks noGrp="1"/>
          </p:cNvSpPr>
          <p:nvPr>
            <p:ph type="title"/>
          </p:nvPr>
        </p:nvSpPr>
        <p:spPr>
          <a:xfrm>
            <a:off x="0" y="205978"/>
            <a:ext cx="9144000" cy="857250"/>
          </a:xfrm>
        </p:spPr>
        <p:txBody>
          <a:bodyPr>
            <a:normAutofit fontScale="90000"/>
          </a:bodyPr>
          <a:lstStyle/>
          <a:p>
            <a:r>
              <a:rPr lang="en-US" dirty="0"/>
              <a:t>10.5 Find Probabilities of Independent and Dependent Events (</a:t>
            </a:r>
            <a:r>
              <a:rPr lang="en-US" dirty="0">
                <a:solidFill>
                  <a:srgbClr val="0070C0"/>
                </a:solidFill>
              </a:rPr>
              <a:t>AND</a:t>
            </a:r>
            <a:r>
              <a:rPr lang="en-US" dirty="0"/>
              <a:t>)</a:t>
            </a:r>
          </a:p>
        </p:txBody>
      </p:sp>
    </p:spTree>
    <p:extLst>
      <p:ext uri="{BB962C8B-B14F-4D97-AF65-F5344CB8AC3E}">
        <p14:creationId xmlns:p14="http://schemas.microsoft.com/office/powerpoint/2010/main" val="2955557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You randomly draw 2 cards from a standard 52-card deck.  Find the probability that the 1</a:t>
            </a:r>
            <a:r>
              <a:rPr lang="en-US" baseline="30000" dirty="0"/>
              <a:t>st</a:t>
            </a:r>
            <a:r>
              <a:rPr lang="en-US" dirty="0"/>
              <a:t> card is a diamond and the 2</a:t>
            </a:r>
            <a:r>
              <a:rPr lang="en-US" baseline="30000" dirty="0"/>
              <a:t>nd</a:t>
            </a:r>
            <a:r>
              <a:rPr lang="en-US" dirty="0"/>
              <a:t> is red if:</a:t>
            </a:r>
          </a:p>
          <a:p>
            <a:pPr lvl="1"/>
            <a:r>
              <a:rPr lang="en-US" dirty="0"/>
              <a:t>You replace</a:t>
            </a:r>
          </a:p>
          <a:p>
            <a:pPr lvl="1"/>
            <a:endParaRPr lang="en-US" dirty="0"/>
          </a:p>
          <a:p>
            <a:pPr lvl="1"/>
            <a:r>
              <a:rPr lang="en-US" dirty="0"/>
              <a:t>You don’t replace</a:t>
            </a:r>
          </a:p>
        </p:txBody>
      </p:sp>
      <p:sp>
        <p:nvSpPr>
          <p:cNvPr id="6" name="Title 1"/>
          <p:cNvSpPr>
            <a:spLocks noGrp="1"/>
          </p:cNvSpPr>
          <p:nvPr>
            <p:ph type="title"/>
          </p:nvPr>
        </p:nvSpPr>
        <p:spPr>
          <a:xfrm>
            <a:off x="0" y="205978"/>
            <a:ext cx="9144000" cy="857250"/>
          </a:xfrm>
        </p:spPr>
        <p:txBody>
          <a:bodyPr>
            <a:normAutofit fontScale="90000"/>
          </a:bodyPr>
          <a:lstStyle/>
          <a:p>
            <a:r>
              <a:rPr lang="en-US" dirty="0"/>
              <a:t>10.5 Find Probabilities of Independent and Dependent Events (</a:t>
            </a:r>
            <a:r>
              <a:rPr lang="en-US" dirty="0">
                <a:solidFill>
                  <a:srgbClr val="0070C0"/>
                </a:solidFill>
              </a:rPr>
              <a:t>AND</a:t>
            </a:r>
            <a:r>
              <a:rPr lang="en-US" dirty="0"/>
              <a:t>)</a:t>
            </a:r>
          </a:p>
        </p:txBody>
      </p:sp>
    </p:spTree>
    <p:extLst>
      <p:ext uri="{BB962C8B-B14F-4D97-AF65-F5344CB8AC3E}">
        <p14:creationId xmlns:p14="http://schemas.microsoft.com/office/powerpoint/2010/main" val="3812995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Three children have a choice of 12 summer camps.  If they choose randomly, what is the probability that they choose different camps (it is possible to choose the same camp)? </a:t>
            </a:r>
          </a:p>
        </p:txBody>
      </p:sp>
      <p:sp>
        <p:nvSpPr>
          <p:cNvPr id="5" name="Title 1"/>
          <p:cNvSpPr>
            <a:spLocks noGrp="1"/>
          </p:cNvSpPr>
          <p:nvPr>
            <p:ph type="title"/>
          </p:nvPr>
        </p:nvSpPr>
        <p:spPr>
          <a:xfrm>
            <a:off x="0" y="205978"/>
            <a:ext cx="9144000" cy="857250"/>
          </a:xfrm>
        </p:spPr>
        <p:txBody>
          <a:bodyPr>
            <a:normAutofit fontScale="90000"/>
          </a:bodyPr>
          <a:lstStyle/>
          <a:p>
            <a:r>
              <a:rPr lang="en-US" dirty="0"/>
              <a:t>10.5 Find Probabilities of Independent and Dependent Events (</a:t>
            </a:r>
            <a:r>
              <a:rPr lang="en-US" dirty="0">
                <a:solidFill>
                  <a:srgbClr val="0070C0"/>
                </a:solidFill>
              </a:rPr>
              <a:t>AND</a:t>
            </a:r>
            <a:r>
              <a:rPr lang="en-US" dirty="0"/>
              <a:t>)</a:t>
            </a:r>
          </a:p>
        </p:txBody>
      </p:sp>
    </p:spTree>
    <p:extLst>
      <p:ext uri="{BB962C8B-B14F-4D97-AF65-F5344CB8AC3E}">
        <p14:creationId xmlns:p14="http://schemas.microsoft.com/office/powerpoint/2010/main" val="3954409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10.1 Apply the Counting Principle and Permutations</a:t>
            </a:r>
            <a:endParaRPr lang="en-US" sz="4000" dirty="0"/>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4010498453"/>
              </p:ext>
            </p:extLst>
          </p:nvPr>
        </p:nvGraphicFramePr>
        <p:xfrm>
          <a:off x="4765902" y="0"/>
          <a:ext cx="4341812" cy="50406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ontent Placeholder 4"/>
          <p:cNvSpPr>
            <a:spLocks noGrp="1"/>
          </p:cNvSpPr>
          <p:nvPr>
            <p:ph sz="half" idx="2"/>
          </p:nvPr>
        </p:nvSpPr>
        <p:spPr>
          <a:xfrm>
            <a:off x="762000" y="1200150"/>
            <a:ext cx="3962400" cy="3394472"/>
          </a:xfrm>
        </p:spPr>
        <p:txBody>
          <a:bodyPr>
            <a:normAutofit/>
          </a:bodyPr>
          <a:lstStyle/>
          <a:p>
            <a:r>
              <a:rPr lang="en-US" dirty="0"/>
              <a:t>Each sundae can have 3 flavors</a:t>
            </a:r>
          </a:p>
          <a:p>
            <a:r>
              <a:rPr lang="en-US" dirty="0"/>
              <a:t>Each flavor can have 2 syrups</a:t>
            </a:r>
          </a:p>
          <a:p>
            <a:r>
              <a:rPr lang="en-US" dirty="0"/>
              <a:t>Each syrup can have 2 toppings</a:t>
            </a:r>
          </a:p>
          <a:p>
            <a:endParaRPr lang="en-US" dirty="0"/>
          </a:p>
          <a:p>
            <a:r>
              <a:rPr lang="en-US" dirty="0"/>
              <a:t>3·2·2 = 12 sundaes</a:t>
            </a:r>
          </a:p>
        </p:txBody>
      </p:sp>
    </p:spTree>
    <p:extLst>
      <p:ext uri="{BB962C8B-B14F-4D97-AF65-F5344CB8AC3E}">
        <p14:creationId xmlns:p14="http://schemas.microsoft.com/office/powerpoint/2010/main" val="4137370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04A6129A-D716-4A96-9743-F3E3F9F40951}"/>
                                            </p:graphicEl>
                                          </p:spTgt>
                                        </p:tgtEl>
                                        <p:attrNameLst>
                                          <p:attrName>style.visibility</p:attrName>
                                        </p:attrNameLst>
                                      </p:cBhvr>
                                      <p:to>
                                        <p:strVal val="visible"/>
                                      </p:to>
                                    </p:set>
                                    <p:animEffect transition="in" filter="fade">
                                      <p:cBhvr>
                                        <p:cTn id="7" dur="2000"/>
                                        <p:tgtEl>
                                          <p:spTgt spid="4">
                                            <p:graphicEl>
                                              <a:dgm id="{04A6129A-D716-4A96-9743-F3E3F9F4095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4">
                                            <p:graphicEl>
                                              <a:dgm id="{A7423B34-253F-4F2F-8147-6A9893AA98B3}"/>
                                            </p:graphicEl>
                                          </p:spTgt>
                                        </p:tgtEl>
                                        <p:attrNameLst>
                                          <p:attrName>style.visibility</p:attrName>
                                        </p:attrNameLst>
                                      </p:cBhvr>
                                      <p:to>
                                        <p:strVal val="visible"/>
                                      </p:to>
                                    </p:set>
                                    <p:animEffect transition="in" filter="fade">
                                      <p:cBhvr>
                                        <p:cTn id="16" dur="2000"/>
                                        <p:tgtEl>
                                          <p:spTgt spid="4">
                                            <p:graphicEl>
                                              <a:dgm id="{A7423B34-253F-4F2F-8147-6A9893AA98B3}"/>
                                            </p:graphic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graphicEl>
                                              <a:dgm id="{1ACC461E-C22A-4A3E-B28F-074EF2A24A0B}"/>
                                            </p:graphicEl>
                                          </p:spTgt>
                                        </p:tgtEl>
                                        <p:attrNameLst>
                                          <p:attrName>style.visibility</p:attrName>
                                        </p:attrNameLst>
                                      </p:cBhvr>
                                      <p:to>
                                        <p:strVal val="visible"/>
                                      </p:to>
                                    </p:set>
                                    <p:animEffect transition="in" filter="fade">
                                      <p:cBhvr>
                                        <p:cTn id="19" dur="2000"/>
                                        <p:tgtEl>
                                          <p:spTgt spid="4">
                                            <p:graphicEl>
                                              <a:dgm id="{1ACC461E-C22A-4A3E-B28F-074EF2A24A0B}"/>
                                            </p:graphic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
                                            <p:graphicEl>
                                              <a:dgm id="{4B06221F-4B9B-476C-BED7-FD0360F14D26}"/>
                                            </p:graphicEl>
                                          </p:spTgt>
                                        </p:tgtEl>
                                        <p:attrNameLst>
                                          <p:attrName>style.visibility</p:attrName>
                                        </p:attrNameLst>
                                      </p:cBhvr>
                                      <p:to>
                                        <p:strVal val="visible"/>
                                      </p:to>
                                    </p:set>
                                    <p:animEffect transition="in" filter="fade">
                                      <p:cBhvr>
                                        <p:cTn id="22" dur="2000"/>
                                        <p:tgtEl>
                                          <p:spTgt spid="4">
                                            <p:graphicEl>
                                              <a:dgm id="{4B06221F-4B9B-476C-BED7-FD0360F14D26}"/>
                                            </p:graphic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
                                            <p:graphicEl>
                                              <a:dgm id="{13177871-8653-4EA3-8865-3C95233E68D8}"/>
                                            </p:graphicEl>
                                          </p:spTgt>
                                        </p:tgtEl>
                                        <p:attrNameLst>
                                          <p:attrName>style.visibility</p:attrName>
                                        </p:attrNameLst>
                                      </p:cBhvr>
                                      <p:to>
                                        <p:strVal val="visible"/>
                                      </p:to>
                                    </p:set>
                                    <p:animEffect transition="in" filter="fade">
                                      <p:cBhvr>
                                        <p:cTn id="25" dur="2000"/>
                                        <p:tgtEl>
                                          <p:spTgt spid="4">
                                            <p:graphicEl>
                                              <a:dgm id="{13177871-8653-4EA3-8865-3C95233E68D8}"/>
                                            </p:graphic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
                                            <p:graphicEl>
                                              <a:dgm id="{C5664410-3F11-4361-A0E0-F39928BE4226}"/>
                                            </p:graphicEl>
                                          </p:spTgt>
                                        </p:tgtEl>
                                        <p:attrNameLst>
                                          <p:attrName>style.visibility</p:attrName>
                                        </p:attrNameLst>
                                      </p:cBhvr>
                                      <p:to>
                                        <p:strVal val="visible"/>
                                      </p:to>
                                    </p:set>
                                    <p:animEffect transition="in" filter="fade">
                                      <p:cBhvr>
                                        <p:cTn id="28" dur="2000"/>
                                        <p:tgtEl>
                                          <p:spTgt spid="4">
                                            <p:graphicEl>
                                              <a:dgm id="{C5664410-3F11-4361-A0E0-F39928BE4226}"/>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
                                            <p:graphicEl>
                                              <a:dgm id="{9DC03160-1A96-46E2-A4A4-73D98CE00F24}"/>
                                            </p:graphicEl>
                                          </p:spTgt>
                                        </p:tgtEl>
                                        <p:attrNameLst>
                                          <p:attrName>style.visibility</p:attrName>
                                        </p:attrNameLst>
                                      </p:cBhvr>
                                      <p:to>
                                        <p:strVal val="visible"/>
                                      </p:to>
                                    </p:set>
                                    <p:animEffect transition="in" filter="fade">
                                      <p:cBhvr>
                                        <p:cTn id="31" dur="2000"/>
                                        <p:tgtEl>
                                          <p:spTgt spid="4">
                                            <p:graphicEl>
                                              <a:dgm id="{9DC03160-1A96-46E2-A4A4-73D98CE00F24}"/>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4">
                                            <p:graphicEl>
                                              <a:dgm id="{DA2C392C-4835-419E-971B-B79FA83B600A}"/>
                                            </p:graphicEl>
                                          </p:spTgt>
                                        </p:tgtEl>
                                        <p:attrNameLst>
                                          <p:attrName>style.visibility</p:attrName>
                                        </p:attrNameLst>
                                      </p:cBhvr>
                                      <p:to>
                                        <p:strVal val="visible"/>
                                      </p:to>
                                    </p:set>
                                    <p:animEffect transition="in" filter="fade">
                                      <p:cBhvr>
                                        <p:cTn id="40" dur="2000"/>
                                        <p:tgtEl>
                                          <p:spTgt spid="4">
                                            <p:graphicEl>
                                              <a:dgm id="{DA2C392C-4835-419E-971B-B79FA83B600A}"/>
                                            </p:graphic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4">
                                            <p:graphicEl>
                                              <a:dgm id="{F9E535D4-3701-40C5-A92B-A8E45A96893E}"/>
                                            </p:graphicEl>
                                          </p:spTgt>
                                        </p:tgtEl>
                                        <p:attrNameLst>
                                          <p:attrName>style.visibility</p:attrName>
                                        </p:attrNameLst>
                                      </p:cBhvr>
                                      <p:to>
                                        <p:strVal val="visible"/>
                                      </p:to>
                                    </p:set>
                                    <p:animEffect transition="in" filter="fade">
                                      <p:cBhvr>
                                        <p:cTn id="43" dur="2000"/>
                                        <p:tgtEl>
                                          <p:spTgt spid="4">
                                            <p:graphicEl>
                                              <a:dgm id="{F9E535D4-3701-40C5-A92B-A8E45A96893E}"/>
                                            </p:graphic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4">
                                            <p:graphicEl>
                                              <a:dgm id="{B8A44D1E-E225-49C9-AC7D-1B796EA2E4A0}"/>
                                            </p:graphicEl>
                                          </p:spTgt>
                                        </p:tgtEl>
                                        <p:attrNameLst>
                                          <p:attrName>style.visibility</p:attrName>
                                        </p:attrNameLst>
                                      </p:cBhvr>
                                      <p:to>
                                        <p:strVal val="visible"/>
                                      </p:to>
                                    </p:set>
                                    <p:animEffect transition="in" filter="fade">
                                      <p:cBhvr>
                                        <p:cTn id="46" dur="2000"/>
                                        <p:tgtEl>
                                          <p:spTgt spid="4">
                                            <p:graphicEl>
                                              <a:dgm id="{B8A44D1E-E225-49C9-AC7D-1B796EA2E4A0}"/>
                                            </p:graphic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4">
                                            <p:graphicEl>
                                              <a:dgm id="{F1911322-3DF0-48A5-8DA3-8F0BE42E9F18}"/>
                                            </p:graphicEl>
                                          </p:spTgt>
                                        </p:tgtEl>
                                        <p:attrNameLst>
                                          <p:attrName>style.visibility</p:attrName>
                                        </p:attrNameLst>
                                      </p:cBhvr>
                                      <p:to>
                                        <p:strVal val="visible"/>
                                      </p:to>
                                    </p:set>
                                    <p:animEffect transition="in" filter="fade">
                                      <p:cBhvr>
                                        <p:cTn id="49" dur="2000"/>
                                        <p:tgtEl>
                                          <p:spTgt spid="4">
                                            <p:graphicEl>
                                              <a:dgm id="{F1911322-3DF0-48A5-8DA3-8F0BE42E9F18}"/>
                                            </p:graphic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4">
                                            <p:graphicEl>
                                              <a:dgm id="{1D88DB23-2164-49E3-837D-E208E0867FBD}"/>
                                            </p:graphicEl>
                                          </p:spTgt>
                                        </p:tgtEl>
                                        <p:attrNameLst>
                                          <p:attrName>style.visibility</p:attrName>
                                        </p:attrNameLst>
                                      </p:cBhvr>
                                      <p:to>
                                        <p:strVal val="visible"/>
                                      </p:to>
                                    </p:set>
                                    <p:animEffect transition="in" filter="fade">
                                      <p:cBhvr>
                                        <p:cTn id="52" dur="2000"/>
                                        <p:tgtEl>
                                          <p:spTgt spid="4">
                                            <p:graphicEl>
                                              <a:dgm id="{1D88DB23-2164-49E3-837D-E208E0867FBD}"/>
                                            </p:graphic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4">
                                            <p:graphicEl>
                                              <a:dgm id="{E49D5D23-5522-4360-88C5-B27EAF25BDB1}"/>
                                            </p:graphicEl>
                                          </p:spTgt>
                                        </p:tgtEl>
                                        <p:attrNameLst>
                                          <p:attrName>style.visibility</p:attrName>
                                        </p:attrNameLst>
                                      </p:cBhvr>
                                      <p:to>
                                        <p:strVal val="visible"/>
                                      </p:to>
                                    </p:set>
                                    <p:animEffect transition="in" filter="fade">
                                      <p:cBhvr>
                                        <p:cTn id="55" dur="2000"/>
                                        <p:tgtEl>
                                          <p:spTgt spid="4">
                                            <p:graphicEl>
                                              <a:dgm id="{E49D5D23-5522-4360-88C5-B27EAF25BDB1}"/>
                                            </p:graphic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4">
                                            <p:graphicEl>
                                              <a:dgm id="{08380FFD-3BA7-4B1B-AF8F-7848AA7620C1}"/>
                                            </p:graphicEl>
                                          </p:spTgt>
                                        </p:tgtEl>
                                        <p:attrNameLst>
                                          <p:attrName>style.visibility</p:attrName>
                                        </p:attrNameLst>
                                      </p:cBhvr>
                                      <p:to>
                                        <p:strVal val="visible"/>
                                      </p:to>
                                    </p:set>
                                    <p:animEffect transition="in" filter="fade">
                                      <p:cBhvr>
                                        <p:cTn id="58" dur="2000"/>
                                        <p:tgtEl>
                                          <p:spTgt spid="4">
                                            <p:graphicEl>
                                              <a:dgm id="{08380FFD-3BA7-4B1B-AF8F-7848AA7620C1}"/>
                                            </p:graphicEl>
                                          </p:spTgt>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4">
                                            <p:graphicEl>
                                              <a:dgm id="{952F5FAC-D190-49D9-B555-89D89E67B42D}"/>
                                            </p:graphicEl>
                                          </p:spTgt>
                                        </p:tgtEl>
                                        <p:attrNameLst>
                                          <p:attrName>style.visibility</p:attrName>
                                        </p:attrNameLst>
                                      </p:cBhvr>
                                      <p:to>
                                        <p:strVal val="visible"/>
                                      </p:to>
                                    </p:set>
                                    <p:animEffect transition="in" filter="fade">
                                      <p:cBhvr>
                                        <p:cTn id="61" dur="2000"/>
                                        <p:tgtEl>
                                          <p:spTgt spid="4">
                                            <p:graphicEl>
                                              <a:dgm id="{952F5FAC-D190-49D9-B555-89D89E67B42D}"/>
                                            </p:graphicEl>
                                          </p:spTgt>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4">
                                            <p:graphicEl>
                                              <a:dgm id="{992F762C-F822-434E-8308-DFD08335D74F}"/>
                                            </p:graphicEl>
                                          </p:spTgt>
                                        </p:tgtEl>
                                        <p:attrNameLst>
                                          <p:attrName>style.visibility</p:attrName>
                                        </p:attrNameLst>
                                      </p:cBhvr>
                                      <p:to>
                                        <p:strVal val="visible"/>
                                      </p:to>
                                    </p:set>
                                    <p:animEffect transition="in" filter="fade">
                                      <p:cBhvr>
                                        <p:cTn id="64" dur="2000"/>
                                        <p:tgtEl>
                                          <p:spTgt spid="4">
                                            <p:graphicEl>
                                              <a:dgm id="{992F762C-F822-434E-8308-DFD08335D74F}"/>
                                            </p:graphicEl>
                                          </p:spTgt>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4">
                                            <p:graphicEl>
                                              <a:dgm id="{CABE8B1A-04BC-448B-850A-B21D524CA0DB}"/>
                                            </p:graphicEl>
                                          </p:spTgt>
                                        </p:tgtEl>
                                        <p:attrNameLst>
                                          <p:attrName>style.visibility</p:attrName>
                                        </p:attrNameLst>
                                      </p:cBhvr>
                                      <p:to>
                                        <p:strVal val="visible"/>
                                      </p:to>
                                    </p:set>
                                    <p:animEffect transition="in" filter="fade">
                                      <p:cBhvr>
                                        <p:cTn id="67" dur="2000"/>
                                        <p:tgtEl>
                                          <p:spTgt spid="4">
                                            <p:graphicEl>
                                              <a:dgm id="{CABE8B1A-04BC-448B-850A-B21D524CA0DB}"/>
                                            </p:graphicEl>
                                          </p:spTgt>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4">
                                            <p:graphicEl>
                                              <a:dgm id="{2322F638-7340-408D-9E17-0D68A90132C7}"/>
                                            </p:graphicEl>
                                          </p:spTgt>
                                        </p:tgtEl>
                                        <p:attrNameLst>
                                          <p:attrName>style.visibility</p:attrName>
                                        </p:attrNameLst>
                                      </p:cBhvr>
                                      <p:to>
                                        <p:strVal val="visible"/>
                                      </p:to>
                                    </p:set>
                                    <p:animEffect transition="in" filter="fade">
                                      <p:cBhvr>
                                        <p:cTn id="70" dur="2000"/>
                                        <p:tgtEl>
                                          <p:spTgt spid="4">
                                            <p:graphicEl>
                                              <a:dgm id="{2322F638-7340-408D-9E17-0D68A90132C7}"/>
                                            </p:graphicEl>
                                          </p:spTgt>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4">
                                            <p:graphicEl>
                                              <a:dgm id="{36E65F68-F3C4-4091-858C-074E99C651A3}"/>
                                            </p:graphicEl>
                                          </p:spTgt>
                                        </p:tgtEl>
                                        <p:attrNameLst>
                                          <p:attrName>style.visibility</p:attrName>
                                        </p:attrNameLst>
                                      </p:cBhvr>
                                      <p:to>
                                        <p:strVal val="visible"/>
                                      </p:to>
                                    </p:set>
                                    <p:animEffect transition="in" filter="fade">
                                      <p:cBhvr>
                                        <p:cTn id="73" dur="2000"/>
                                        <p:tgtEl>
                                          <p:spTgt spid="4">
                                            <p:graphicEl>
                                              <a:dgm id="{36E65F68-F3C4-4091-858C-074E99C651A3}"/>
                                            </p:graphicEl>
                                          </p:spTgt>
                                        </p:tgtEl>
                                      </p:cBhvr>
                                    </p:animEffec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4">
                                            <p:graphicEl>
                                              <a:dgm id="{D3822236-4B01-4FA4-BC4B-F1E8546EC3E5}"/>
                                            </p:graphicEl>
                                          </p:spTgt>
                                        </p:tgtEl>
                                        <p:attrNameLst>
                                          <p:attrName>style.visibility</p:attrName>
                                        </p:attrNameLst>
                                      </p:cBhvr>
                                      <p:to>
                                        <p:strVal val="visible"/>
                                      </p:to>
                                    </p:set>
                                    <p:animEffect transition="in" filter="fade">
                                      <p:cBhvr>
                                        <p:cTn id="82" dur="2000"/>
                                        <p:tgtEl>
                                          <p:spTgt spid="4">
                                            <p:graphicEl>
                                              <a:dgm id="{D3822236-4B01-4FA4-BC4B-F1E8546EC3E5}"/>
                                            </p:graphicEl>
                                          </p:spTgt>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4">
                                            <p:graphicEl>
                                              <a:dgm id="{46EC936C-3967-4593-8279-070766225AA2}"/>
                                            </p:graphicEl>
                                          </p:spTgt>
                                        </p:tgtEl>
                                        <p:attrNameLst>
                                          <p:attrName>style.visibility</p:attrName>
                                        </p:attrNameLst>
                                      </p:cBhvr>
                                      <p:to>
                                        <p:strVal val="visible"/>
                                      </p:to>
                                    </p:set>
                                    <p:animEffect transition="in" filter="fade">
                                      <p:cBhvr>
                                        <p:cTn id="85" dur="2000"/>
                                        <p:tgtEl>
                                          <p:spTgt spid="4">
                                            <p:graphicEl>
                                              <a:dgm id="{46EC936C-3967-4593-8279-070766225AA2}"/>
                                            </p:graphicEl>
                                          </p:spTgt>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4">
                                            <p:graphicEl>
                                              <a:dgm id="{A7606FFD-ED91-4090-914D-6A719748428B}"/>
                                            </p:graphicEl>
                                          </p:spTgt>
                                        </p:tgtEl>
                                        <p:attrNameLst>
                                          <p:attrName>style.visibility</p:attrName>
                                        </p:attrNameLst>
                                      </p:cBhvr>
                                      <p:to>
                                        <p:strVal val="visible"/>
                                      </p:to>
                                    </p:set>
                                    <p:animEffect transition="in" filter="fade">
                                      <p:cBhvr>
                                        <p:cTn id="88" dur="2000"/>
                                        <p:tgtEl>
                                          <p:spTgt spid="4">
                                            <p:graphicEl>
                                              <a:dgm id="{A7606FFD-ED91-4090-914D-6A719748428B}"/>
                                            </p:graphicEl>
                                          </p:spTgt>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4">
                                            <p:graphicEl>
                                              <a:dgm id="{89584EE6-8C9D-4C93-B1FE-2BD933F7242D}"/>
                                            </p:graphicEl>
                                          </p:spTgt>
                                        </p:tgtEl>
                                        <p:attrNameLst>
                                          <p:attrName>style.visibility</p:attrName>
                                        </p:attrNameLst>
                                      </p:cBhvr>
                                      <p:to>
                                        <p:strVal val="visible"/>
                                      </p:to>
                                    </p:set>
                                    <p:animEffect transition="in" filter="fade">
                                      <p:cBhvr>
                                        <p:cTn id="91" dur="2000"/>
                                        <p:tgtEl>
                                          <p:spTgt spid="4">
                                            <p:graphicEl>
                                              <a:dgm id="{89584EE6-8C9D-4C93-B1FE-2BD933F7242D}"/>
                                            </p:graphicEl>
                                          </p:spTgt>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4">
                                            <p:graphicEl>
                                              <a:dgm id="{604E9EC1-14B4-4375-8F51-59277551A8F7}"/>
                                            </p:graphicEl>
                                          </p:spTgt>
                                        </p:tgtEl>
                                        <p:attrNameLst>
                                          <p:attrName>style.visibility</p:attrName>
                                        </p:attrNameLst>
                                      </p:cBhvr>
                                      <p:to>
                                        <p:strVal val="visible"/>
                                      </p:to>
                                    </p:set>
                                    <p:animEffect transition="in" filter="fade">
                                      <p:cBhvr>
                                        <p:cTn id="94" dur="2000"/>
                                        <p:tgtEl>
                                          <p:spTgt spid="4">
                                            <p:graphicEl>
                                              <a:dgm id="{604E9EC1-14B4-4375-8F51-59277551A8F7}"/>
                                            </p:graphicEl>
                                          </p:spTgt>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4">
                                            <p:graphicEl>
                                              <a:dgm id="{EA02C354-5377-4281-A7C1-155C0E719159}"/>
                                            </p:graphicEl>
                                          </p:spTgt>
                                        </p:tgtEl>
                                        <p:attrNameLst>
                                          <p:attrName>style.visibility</p:attrName>
                                        </p:attrNameLst>
                                      </p:cBhvr>
                                      <p:to>
                                        <p:strVal val="visible"/>
                                      </p:to>
                                    </p:set>
                                    <p:animEffect transition="in" filter="fade">
                                      <p:cBhvr>
                                        <p:cTn id="97" dur="2000"/>
                                        <p:tgtEl>
                                          <p:spTgt spid="4">
                                            <p:graphicEl>
                                              <a:dgm id="{EA02C354-5377-4281-A7C1-155C0E719159}"/>
                                            </p:graphicEl>
                                          </p:spTgt>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4">
                                            <p:graphicEl>
                                              <a:dgm id="{33B4C5B7-91C1-4250-A87A-C5FE6B7D5989}"/>
                                            </p:graphicEl>
                                          </p:spTgt>
                                        </p:tgtEl>
                                        <p:attrNameLst>
                                          <p:attrName>style.visibility</p:attrName>
                                        </p:attrNameLst>
                                      </p:cBhvr>
                                      <p:to>
                                        <p:strVal val="visible"/>
                                      </p:to>
                                    </p:set>
                                    <p:animEffect transition="in" filter="fade">
                                      <p:cBhvr>
                                        <p:cTn id="100" dur="2000"/>
                                        <p:tgtEl>
                                          <p:spTgt spid="4">
                                            <p:graphicEl>
                                              <a:dgm id="{33B4C5B7-91C1-4250-A87A-C5FE6B7D5989}"/>
                                            </p:graphicEl>
                                          </p:spTgt>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4">
                                            <p:graphicEl>
                                              <a:dgm id="{6BBCE6B1-3392-415E-A46D-422CF9ACBF3E}"/>
                                            </p:graphicEl>
                                          </p:spTgt>
                                        </p:tgtEl>
                                        <p:attrNameLst>
                                          <p:attrName>style.visibility</p:attrName>
                                        </p:attrNameLst>
                                      </p:cBhvr>
                                      <p:to>
                                        <p:strVal val="visible"/>
                                      </p:to>
                                    </p:set>
                                    <p:animEffect transition="in" filter="fade">
                                      <p:cBhvr>
                                        <p:cTn id="103" dur="2000"/>
                                        <p:tgtEl>
                                          <p:spTgt spid="4">
                                            <p:graphicEl>
                                              <a:dgm id="{6BBCE6B1-3392-415E-A46D-422CF9ACBF3E}"/>
                                            </p:graphicEl>
                                          </p:spTgt>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4">
                                            <p:graphicEl>
                                              <a:dgm id="{DEBDE54B-1D12-476E-AB61-546062607572}"/>
                                            </p:graphicEl>
                                          </p:spTgt>
                                        </p:tgtEl>
                                        <p:attrNameLst>
                                          <p:attrName>style.visibility</p:attrName>
                                        </p:attrNameLst>
                                      </p:cBhvr>
                                      <p:to>
                                        <p:strVal val="visible"/>
                                      </p:to>
                                    </p:set>
                                    <p:animEffect transition="in" filter="fade">
                                      <p:cBhvr>
                                        <p:cTn id="106" dur="2000"/>
                                        <p:tgtEl>
                                          <p:spTgt spid="4">
                                            <p:graphicEl>
                                              <a:dgm id="{DEBDE54B-1D12-476E-AB61-546062607572}"/>
                                            </p:graphicEl>
                                          </p:spTgt>
                                        </p:tgtEl>
                                      </p:cBhvr>
                                    </p:animEffect>
                                  </p:childTnLst>
                                </p:cTn>
                              </p:par>
                              <p:par>
                                <p:cTn id="107" presetID="10" presetClass="entr" presetSubtype="0" fill="hold" grpId="0" nodeType="withEffect">
                                  <p:stCondLst>
                                    <p:cond delay="0"/>
                                  </p:stCondLst>
                                  <p:childTnLst>
                                    <p:set>
                                      <p:cBhvr>
                                        <p:cTn id="108" dur="1" fill="hold">
                                          <p:stCondLst>
                                            <p:cond delay="0"/>
                                          </p:stCondLst>
                                        </p:cTn>
                                        <p:tgtEl>
                                          <p:spTgt spid="4">
                                            <p:graphicEl>
                                              <a:dgm id="{63754846-E337-4B6E-B268-4189445CBE03}"/>
                                            </p:graphicEl>
                                          </p:spTgt>
                                        </p:tgtEl>
                                        <p:attrNameLst>
                                          <p:attrName>style.visibility</p:attrName>
                                        </p:attrNameLst>
                                      </p:cBhvr>
                                      <p:to>
                                        <p:strVal val="visible"/>
                                      </p:to>
                                    </p:set>
                                    <p:animEffect transition="in" filter="fade">
                                      <p:cBhvr>
                                        <p:cTn id="109" dur="2000"/>
                                        <p:tgtEl>
                                          <p:spTgt spid="4">
                                            <p:graphicEl>
                                              <a:dgm id="{63754846-E337-4B6E-B268-4189445CBE03}"/>
                                            </p:graphicEl>
                                          </p:spTgt>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4">
                                            <p:graphicEl>
                                              <a:dgm id="{396F2348-D228-4A5C-B5BC-7FCC2CF38EBD}"/>
                                            </p:graphicEl>
                                          </p:spTgt>
                                        </p:tgtEl>
                                        <p:attrNameLst>
                                          <p:attrName>style.visibility</p:attrName>
                                        </p:attrNameLst>
                                      </p:cBhvr>
                                      <p:to>
                                        <p:strVal val="visible"/>
                                      </p:to>
                                    </p:set>
                                    <p:animEffect transition="in" filter="fade">
                                      <p:cBhvr>
                                        <p:cTn id="112" dur="2000"/>
                                        <p:tgtEl>
                                          <p:spTgt spid="4">
                                            <p:graphicEl>
                                              <a:dgm id="{396F2348-D228-4A5C-B5BC-7FCC2CF38EBD}"/>
                                            </p:graphicEl>
                                          </p:spTgt>
                                        </p:tgtEl>
                                      </p:cBhvr>
                                    </p:animEffect>
                                  </p:childTnLst>
                                </p:cTn>
                              </p:par>
                              <p:par>
                                <p:cTn id="113" presetID="10" presetClass="entr" presetSubtype="0" fill="hold" grpId="0" nodeType="withEffect">
                                  <p:stCondLst>
                                    <p:cond delay="0"/>
                                  </p:stCondLst>
                                  <p:childTnLst>
                                    <p:set>
                                      <p:cBhvr>
                                        <p:cTn id="114" dur="1" fill="hold">
                                          <p:stCondLst>
                                            <p:cond delay="0"/>
                                          </p:stCondLst>
                                        </p:cTn>
                                        <p:tgtEl>
                                          <p:spTgt spid="4">
                                            <p:graphicEl>
                                              <a:dgm id="{50EBE18E-1F2D-4182-BAA9-74CC0D3CE244}"/>
                                            </p:graphicEl>
                                          </p:spTgt>
                                        </p:tgtEl>
                                        <p:attrNameLst>
                                          <p:attrName>style.visibility</p:attrName>
                                        </p:attrNameLst>
                                      </p:cBhvr>
                                      <p:to>
                                        <p:strVal val="visible"/>
                                      </p:to>
                                    </p:set>
                                    <p:animEffect transition="in" filter="fade">
                                      <p:cBhvr>
                                        <p:cTn id="115" dur="2000"/>
                                        <p:tgtEl>
                                          <p:spTgt spid="4">
                                            <p:graphicEl>
                                              <a:dgm id="{50EBE18E-1F2D-4182-BAA9-74CC0D3CE244}"/>
                                            </p:graphicEl>
                                          </p:spTgt>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4">
                                            <p:graphicEl>
                                              <a:dgm id="{2BCA2315-9008-4DCA-A0F2-67648220CEFC}"/>
                                            </p:graphicEl>
                                          </p:spTgt>
                                        </p:tgtEl>
                                        <p:attrNameLst>
                                          <p:attrName>style.visibility</p:attrName>
                                        </p:attrNameLst>
                                      </p:cBhvr>
                                      <p:to>
                                        <p:strVal val="visible"/>
                                      </p:to>
                                    </p:set>
                                    <p:animEffect transition="in" filter="fade">
                                      <p:cBhvr>
                                        <p:cTn id="118" dur="2000"/>
                                        <p:tgtEl>
                                          <p:spTgt spid="4">
                                            <p:graphicEl>
                                              <a:dgm id="{2BCA2315-9008-4DCA-A0F2-67648220CEFC}"/>
                                            </p:graphicEl>
                                          </p:spTgt>
                                        </p:tgtEl>
                                      </p:cBhvr>
                                    </p:animEffect>
                                  </p:childTnLst>
                                </p:cTn>
                              </p:par>
                              <p:par>
                                <p:cTn id="119" presetID="10" presetClass="entr" presetSubtype="0" fill="hold" grpId="0" nodeType="withEffect">
                                  <p:stCondLst>
                                    <p:cond delay="0"/>
                                  </p:stCondLst>
                                  <p:childTnLst>
                                    <p:set>
                                      <p:cBhvr>
                                        <p:cTn id="120" dur="1" fill="hold">
                                          <p:stCondLst>
                                            <p:cond delay="0"/>
                                          </p:stCondLst>
                                        </p:cTn>
                                        <p:tgtEl>
                                          <p:spTgt spid="4">
                                            <p:graphicEl>
                                              <a:dgm id="{2D3D9497-B553-4F9B-8FBA-C5EE17AACA6C}"/>
                                            </p:graphicEl>
                                          </p:spTgt>
                                        </p:tgtEl>
                                        <p:attrNameLst>
                                          <p:attrName>style.visibility</p:attrName>
                                        </p:attrNameLst>
                                      </p:cBhvr>
                                      <p:to>
                                        <p:strVal val="visible"/>
                                      </p:to>
                                    </p:set>
                                    <p:animEffect transition="in" filter="fade">
                                      <p:cBhvr>
                                        <p:cTn id="121" dur="2000"/>
                                        <p:tgtEl>
                                          <p:spTgt spid="4">
                                            <p:graphicEl>
                                              <a:dgm id="{2D3D9497-B553-4F9B-8FBA-C5EE17AACA6C}"/>
                                            </p:graphicEl>
                                          </p:spTgt>
                                        </p:tgtEl>
                                      </p:cBhvr>
                                    </p:animEffect>
                                  </p:childTnLst>
                                </p:cTn>
                              </p:par>
                              <p:par>
                                <p:cTn id="122" presetID="10" presetClass="entr" presetSubtype="0" fill="hold" grpId="0" nodeType="withEffect">
                                  <p:stCondLst>
                                    <p:cond delay="0"/>
                                  </p:stCondLst>
                                  <p:childTnLst>
                                    <p:set>
                                      <p:cBhvr>
                                        <p:cTn id="123" dur="1" fill="hold">
                                          <p:stCondLst>
                                            <p:cond delay="0"/>
                                          </p:stCondLst>
                                        </p:cTn>
                                        <p:tgtEl>
                                          <p:spTgt spid="4">
                                            <p:graphicEl>
                                              <a:dgm id="{BB6C7157-FE14-4592-9003-797FF8A1D5A6}"/>
                                            </p:graphicEl>
                                          </p:spTgt>
                                        </p:tgtEl>
                                        <p:attrNameLst>
                                          <p:attrName>style.visibility</p:attrName>
                                        </p:attrNameLst>
                                      </p:cBhvr>
                                      <p:to>
                                        <p:strVal val="visible"/>
                                      </p:to>
                                    </p:set>
                                    <p:animEffect transition="in" filter="fade">
                                      <p:cBhvr>
                                        <p:cTn id="124" dur="2000"/>
                                        <p:tgtEl>
                                          <p:spTgt spid="4">
                                            <p:graphicEl>
                                              <a:dgm id="{BB6C7157-FE14-4592-9003-797FF8A1D5A6}"/>
                                            </p:graphicEl>
                                          </p:spTgt>
                                        </p:tgtEl>
                                      </p:cBhvr>
                                    </p:animEffect>
                                  </p:childTnLst>
                                </p:cTn>
                              </p:par>
                              <p:par>
                                <p:cTn id="125" presetID="10" presetClass="entr" presetSubtype="0" fill="hold" grpId="0" nodeType="withEffect">
                                  <p:stCondLst>
                                    <p:cond delay="0"/>
                                  </p:stCondLst>
                                  <p:childTnLst>
                                    <p:set>
                                      <p:cBhvr>
                                        <p:cTn id="126" dur="1" fill="hold">
                                          <p:stCondLst>
                                            <p:cond delay="0"/>
                                          </p:stCondLst>
                                        </p:cTn>
                                        <p:tgtEl>
                                          <p:spTgt spid="4">
                                            <p:graphicEl>
                                              <a:dgm id="{E9069FBF-A13A-471C-AB5C-D82A2B118016}"/>
                                            </p:graphicEl>
                                          </p:spTgt>
                                        </p:tgtEl>
                                        <p:attrNameLst>
                                          <p:attrName>style.visibility</p:attrName>
                                        </p:attrNameLst>
                                      </p:cBhvr>
                                      <p:to>
                                        <p:strVal val="visible"/>
                                      </p:to>
                                    </p:set>
                                    <p:animEffect transition="in" filter="fade">
                                      <p:cBhvr>
                                        <p:cTn id="127" dur="2000"/>
                                        <p:tgtEl>
                                          <p:spTgt spid="4">
                                            <p:graphicEl>
                                              <a:dgm id="{E9069FBF-A13A-471C-AB5C-D82A2B118016}"/>
                                            </p:graphicEl>
                                          </p:spTgt>
                                        </p:tgtEl>
                                      </p:cBhvr>
                                    </p:animEffect>
                                  </p:childTnLst>
                                </p:cTn>
                              </p:par>
                              <p:par>
                                <p:cTn id="128" presetID="10" presetClass="entr" presetSubtype="0" fill="hold" grpId="0" nodeType="withEffect">
                                  <p:stCondLst>
                                    <p:cond delay="0"/>
                                  </p:stCondLst>
                                  <p:childTnLst>
                                    <p:set>
                                      <p:cBhvr>
                                        <p:cTn id="129" dur="1" fill="hold">
                                          <p:stCondLst>
                                            <p:cond delay="0"/>
                                          </p:stCondLst>
                                        </p:cTn>
                                        <p:tgtEl>
                                          <p:spTgt spid="4">
                                            <p:graphicEl>
                                              <a:dgm id="{BCBEFD45-23EC-4592-A1A3-8F238E61F1DC}"/>
                                            </p:graphicEl>
                                          </p:spTgt>
                                        </p:tgtEl>
                                        <p:attrNameLst>
                                          <p:attrName>style.visibility</p:attrName>
                                        </p:attrNameLst>
                                      </p:cBhvr>
                                      <p:to>
                                        <p:strVal val="visible"/>
                                      </p:to>
                                    </p:set>
                                    <p:animEffect transition="in" filter="fade">
                                      <p:cBhvr>
                                        <p:cTn id="130" dur="2000"/>
                                        <p:tgtEl>
                                          <p:spTgt spid="4">
                                            <p:graphicEl>
                                              <a:dgm id="{BCBEFD45-23EC-4592-A1A3-8F238E61F1DC}"/>
                                            </p:graphicEl>
                                          </p:spTgt>
                                        </p:tgtEl>
                                      </p:cBhvr>
                                    </p:animEffect>
                                  </p:childTnLst>
                                </p:cTn>
                              </p:par>
                              <p:par>
                                <p:cTn id="131" presetID="10" presetClass="entr" presetSubtype="0" fill="hold" grpId="0" nodeType="withEffect">
                                  <p:stCondLst>
                                    <p:cond delay="0"/>
                                  </p:stCondLst>
                                  <p:childTnLst>
                                    <p:set>
                                      <p:cBhvr>
                                        <p:cTn id="132" dur="1" fill="hold">
                                          <p:stCondLst>
                                            <p:cond delay="0"/>
                                          </p:stCondLst>
                                        </p:cTn>
                                        <p:tgtEl>
                                          <p:spTgt spid="4">
                                            <p:graphicEl>
                                              <a:dgm id="{22220B58-7496-40DB-9E70-2ACD995F4F41}"/>
                                            </p:graphicEl>
                                          </p:spTgt>
                                        </p:tgtEl>
                                        <p:attrNameLst>
                                          <p:attrName>style.visibility</p:attrName>
                                        </p:attrNameLst>
                                      </p:cBhvr>
                                      <p:to>
                                        <p:strVal val="visible"/>
                                      </p:to>
                                    </p:set>
                                    <p:animEffect transition="in" filter="fade">
                                      <p:cBhvr>
                                        <p:cTn id="133" dur="2000"/>
                                        <p:tgtEl>
                                          <p:spTgt spid="4">
                                            <p:graphicEl>
                                              <a:dgm id="{22220B58-7496-40DB-9E70-2ACD995F4F41}"/>
                                            </p:graphicEl>
                                          </p:spTgt>
                                        </p:tgtEl>
                                      </p:cBhvr>
                                    </p:animEffect>
                                  </p:childTnLst>
                                </p:cTn>
                              </p:par>
                              <p:par>
                                <p:cTn id="134" presetID="10" presetClass="entr" presetSubtype="0" fill="hold" grpId="0" nodeType="withEffect">
                                  <p:stCondLst>
                                    <p:cond delay="0"/>
                                  </p:stCondLst>
                                  <p:childTnLst>
                                    <p:set>
                                      <p:cBhvr>
                                        <p:cTn id="135" dur="1" fill="hold">
                                          <p:stCondLst>
                                            <p:cond delay="0"/>
                                          </p:stCondLst>
                                        </p:cTn>
                                        <p:tgtEl>
                                          <p:spTgt spid="4">
                                            <p:graphicEl>
                                              <a:dgm id="{A5AD2DF1-A51C-4941-A789-BFE50C26ECF4}"/>
                                            </p:graphicEl>
                                          </p:spTgt>
                                        </p:tgtEl>
                                        <p:attrNameLst>
                                          <p:attrName>style.visibility</p:attrName>
                                        </p:attrNameLst>
                                      </p:cBhvr>
                                      <p:to>
                                        <p:strVal val="visible"/>
                                      </p:to>
                                    </p:set>
                                    <p:animEffect transition="in" filter="fade">
                                      <p:cBhvr>
                                        <p:cTn id="136" dur="2000"/>
                                        <p:tgtEl>
                                          <p:spTgt spid="4">
                                            <p:graphicEl>
                                              <a:dgm id="{A5AD2DF1-A51C-4941-A789-BFE50C26ECF4}"/>
                                            </p:graphicEl>
                                          </p:spTgt>
                                        </p:tgtEl>
                                      </p:cBhvr>
                                    </p:animEffect>
                                  </p:childTnLst>
                                </p:cTn>
                              </p:par>
                              <p:par>
                                <p:cTn id="137" presetID="10" presetClass="entr" presetSubtype="0" fill="hold" grpId="0" nodeType="withEffect">
                                  <p:stCondLst>
                                    <p:cond delay="0"/>
                                  </p:stCondLst>
                                  <p:childTnLst>
                                    <p:set>
                                      <p:cBhvr>
                                        <p:cTn id="138" dur="1" fill="hold">
                                          <p:stCondLst>
                                            <p:cond delay="0"/>
                                          </p:stCondLst>
                                        </p:cTn>
                                        <p:tgtEl>
                                          <p:spTgt spid="4">
                                            <p:graphicEl>
                                              <a:dgm id="{147A151A-F0F6-4269-A9F7-5F720158331A}"/>
                                            </p:graphicEl>
                                          </p:spTgt>
                                        </p:tgtEl>
                                        <p:attrNameLst>
                                          <p:attrName>style.visibility</p:attrName>
                                        </p:attrNameLst>
                                      </p:cBhvr>
                                      <p:to>
                                        <p:strVal val="visible"/>
                                      </p:to>
                                    </p:set>
                                    <p:animEffect transition="in" filter="fade">
                                      <p:cBhvr>
                                        <p:cTn id="139" dur="2000"/>
                                        <p:tgtEl>
                                          <p:spTgt spid="4">
                                            <p:graphicEl>
                                              <a:dgm id="{147A151A-F0F6-4269-A9F7-5F720158331A}"/>
                                            </p:graphicEl>
                                          </p:spTgt>
                                        </p:tgtEl>
                                      </p:cBhvr>
                                    </p:animEffect>
                                  </p:childTnLst>
                                </p:cTn>
                              </p:par>
                              <p:par>
                                <p:cTn id="140" presetID="10" presetClass="entr" presetSubtype="0" fill="hold" grpId="0" nodeType="withEffect">
                                  <p:stCondLst>
                                    <p:cond delay="0"/>
                                  </p:stCondLst>
                                  <p:childTnLst>
                                    <p:set>
                                      <p:cBhvr>
                                        <p:cTn id="141" dur="1" fill="hold">
                                          <p:stCondLst>
                                            <p:cond delay="0"/>
                                          </p:stCondLst>
                                        </p:cTn>
                                        <p:tgtEl>
                                          <p:spTgt spid="4">
                                            <p:graphicEl>
                                              <a:dgm id="{6779B22A-DB0E-46ED-90F3-A8F9E4FD019F}"/>
                                            </p:graphicEl>
                                          </p:spTgt>
                                        </p:tgtEl>
                                        <p:attrNameLst>
                                          <p:attrName>style.visibility</p:attrName>
                                        </p:attrNameLst>
                                      </p:cBhvr>
                                      <p:to>
                                        <p:strVal val="visible"/>
                                      </p:to>
                                    </p:set>
                                    <p:animEffect transition="in" filter="fade">
                                      <p:cBhvr>
                                        <p:cTn id="142" dur="2000"/>
                                        <p:tgtEl>
                                          <p:spTgt spid="4">
                                            <p:graphicEl>
                                              <a:dgm id="{6779B22A-DB0E-46ED-90F3-A8F9E4FD019F}"/>
                                            </p:graphicEl>
                                          </p:spTgt>
                                        </p:tgtEl>
                                      </p:cBhvr>
                                    </p:animEffect>
                                  </p:childTnLst>
                                </p:cTn>
                              </p:par>
                              <p:par>
                                <p:cTn id="143" presetID="10" presetClass="entr" presetSubtype="0" fill="hold" grpId="0" nodeType="withEffect">
                                  <p:stCondLst>
                                    <p:cond delay="0"/>
                                  </p:stCondLst>
                                  <p:childTnLst>
                                    <p:set>
                                      <p:cBhvr>
                                        <p:cTn id="144" dur="1" fill="hold">
                                          <p:stCondLst>
                                            <p:cond delay="0"/>
                                          </p:stCondLst>
                                        </p:cTn>
                                        <p:tgtEl>
                                          <p:spTgt spid="4">
                                            <p:graphicEl>
                                              <a:dgm id="{664695C6-0987-490A-90C3-F49F43E4103E}"/>
                                            </p:graphicEl>
                                          </p:spTgt>
                                        </p:tgtEl>
                                        <p:attrNameLst>
                                          <p:attrName>style.visibility</p:attrName>
                                        </p:attrNameLst>
                                      </p:cBhvr>
                                      <p:to>
                                        <p:strVal val="visible"/>
                                      </p:to>
                                    </p:set>
                                    <p:animEffect transition="in" filter="fade">
                                      <p:cBhvr>
                                        <p:cTn id="145" dur="2000"/>
                                        <p:tgtEl>
                                          <p:spTgt spid="4">
                                            <p:graphicEl>
                                              <a:dgm id="{664695C6-0987-490A-90C3-F49F43E4103E}"/>
                                            </p:graphicEl>
                                          </p:spTgt>
                                        </p:tgtEl>
                                      </p:cBhvr>
                                    </p:animEffect>
                                  </p:childTnLst>
                                </p:cTn>
                              </p:par>
                              <p:par>
                                <p:cTn id="146" presetID="10" presetClass="entr" presetSubtype="0" fill="hold" grpId="0" nodeType="withEffect">
                                  <p:stCondLst>
                                    <p:cond delay="0"/>
                                  </p:stCondLst>
                                  <p:childTnLst>
                                    <p:set>
                                      <p:cBhvr>
                                        <p:cTn id="147" dur="1" fill="hold">
                                          <p:stCondLst>
                                            <p:cond delay="0"/>
                                          </p:stCondLst>
                                        </p:cTn>
                                        <p:tgtEl>
                                          <p:spTgt spid="4">
                                            <p:graphicEl>
                                              <a:dgm id="{40BE3118-67E5-4F77-9619-5E7E1AAFB0BD}"/>
                                            </p:graphicEl>
                                          </p:spTgt>
                                        </p:tgtEl>
                                        <p:attrNameLst>
                                          <p:attrName>style.visibility</p:attrName>
                                        </p:attrNameLst>
                                      </p:cBhvr>
                                      <p:to>
                                        <p:strVal val="visible"/>
                                      </p:to>
                                    </p:set>
                                    <p:animEffect transition="in" filter="fade">
                                      <p:cBhvr>
                                        <p:cTn id="148" dur="2000"/>
                                        <p:tgtEl>
                                          <p:spTgt spid="4">
                                            <p:graphicEl>
                                              <a:dgm id="{40BE3118-67E5-4F77-9619-5E7E1AAFB0BD}"/>
                                            </p:graphicEl>
                                          </p:spTgt>
                                        </p:tgtEl>
                                      </p:cBhvr>
                                    </p:animEffect>
                                  </p:childTnLst>
                                </p:cTn>
                              </p:par>
                              <p:par>
                                <p:cTn id="149" presetID="10" presetClass="entr" presetSubtype="0" fill="hold" grpId="0" nodeType="withEffect">
                                  <p:stCondLst>
                                    <p:cond delay="0"/>
                                  </p:stCondLst>
                                  <p:childTnLst>
                                    <p:set>
                                      <p:cBhvr>
                                        <p:cTn id="150" dur="1" fill="hold">
                                          <p:stCondLst>
                                            <p:cond delay="0"/>
                                          </p:stCondLst>
                                        </p:cTn>
                                        <p:tgtEl>
                                          <p:spTgt spid="4">
                                            <p:graphicEl>
                                              <a:dgm id="{912732C0-2668-4D79-B8D4-3B18BD1D1C51}"/>
                                            </p:graphicEl>
                                          </p:spTgt>
                                        </p:tgtEl>
                                        <p:attrNameLst>
                                          <p:attrName>style.visibility</p:attrName>
                                        </p:attrNameLst>
                                      </p:cBhvr>
                                      <p:to>
                                        <p:strVal val="visible"/>
                                      </p:to>
                                    </p:set>
                                    <p:animEffect transition="in" filter="fade">
                                      <p:cBhvr>
                                        <p:cTn id="151" dur="2000"/>
                                        <p:tgtEl>
                                          <p:spTgt spid="4">
                                            <p:graphicEl>
                                              <a:dgm id="{912732C0-2668-4D79-B8D4-3B18BD1D1C51}"/>
                                            </p:graphicEl>
                                          </p:spTgt>
                                        </p:tgtEl>
                                      </p:cBhvr>
                                    </p:animEffect>
                                  </p:childTnLst>
                                </p:cTn>
                              </p:par>
                            </p:childTnLst>
                          </p:cTn>
                        </p:par>
                      </p:childTnLst>
                    </p:cTn>
                  </p:par>
                  <p:par>
                    <p:cTn id="152" fill="hold">
                      <p:stCondLst>
                        <p:cond delay="indefinite"/>
                      </p:stCondLst>
                      <p:childTnLst>
                        <p:par>
                          <p:cTn id="153" fill="hold">
                            <p:stCondLst>
                              <p:cond delay="0"/>
                            </p:stCondLst>
                            <p:childTnLst>
                              <p:par>
                                <p:cTn id="154" presetID="1" presetClass="entr" presetSubtype="0" fill="hold" grpId="0" nodeType="clickEffect">
                                  <p:stCondLst>
                                    <p:cond delay="0"/>
                                  </p:stCondLst>
                                  <p:childTnLst>
                                    <p:set>
                                      <p:cBhvr>
                                        <p:cTn id="155"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P spid="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In a town, 95% of students graduate HS.  A study shows that at age 25, 81% of HS grads held full-time jobs while only 63% of those who did not graduate held full-time jobs.  What is the probability that a randomly selected student will have a full-time job?</a:t>
            </a:r>
          </a:p>
        </p:txBody>
      </p:sp>
      <p:sp>
        <p:nvSpPr>
          <p:cNvPr id="5" name="Title 1"/>
          <p:cNvSpPr>
            <a:spLocks noGrp="1"/>
          </p:cNvSpPr>
          <p:nvPr>
            <p:ph type="title"/>
          </p:nvPr>
        </p:nvSpPr>
        <p:spPr>
          <a:xfrm>
            <a:off x="0" y="205978"/>
            <a:ext cx="9144000" cy="857250"/>
          </a:xfrm>
        </p:spPr>
        <p:txBody>
          <a:bodyPr>
            <a:normAutofit fontScale="90000"/>
          </a:bodyPr>
          <a:lstStyle/>
          <a:p>
            <a:r>
              <a:rPr lang="en-US" dirty="0"/>
              <a:t>10.5 Find Probabilities of Independent and Dependent Events (</a:t>
            </a:r>
            <a:r>
              <a:rPr lang="en-US" dirty="0">
                <a:solidFill>
                  <a:srgbClr val="0070C0"/>
                </a:solidFill>
              </a:rPr>
              <a:t>AND</a:t>
            </a:r>
            <a:r>
              <a:rPr lang="en-US" dirty="0"/>
              <a:t>)</a:t>
            </a:r>
          </a:p>
        </p:txBody>
      </p:sp>
    </p:spTree>
    <p:extLst>
      <p:ext uri="{BB962C8B-B14F-4D97-AF65-F5344CB8AC3E}">
        <p14:creationId xmlns:p14="http://schemas.microsoft.com/office/powerpoint/2010/main" val="6579188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a:t>
            </a:r>
          </a:p>
        </p:txBody>
      </p:sp>
      <p:sp>
        <p:nvSpPr>
          <p:cNvPr id="3" name="Content Placeholder 2"/>
          <p:cNvSpPr>
            <a:spLocks noGrp="1"/>
          </p:cNvSpPr>
          <p:nvPr>
            <p:ph idx="1"/>
          </p:nvPr>
        </p:nvSpPr>
        <p:spPr/>
        <p:txBody>
          <a:bodyPr/>
          <a:lstStyle/>
          <a:p>
            <a:r>
              <a:rPr lang="en-US" dirty="0">
                <a:hlinkClick r:id="rId3" action="ppaction://hlinkpres?slideindex=1&amp;slidetitle="/>
              </a:rPr>
              <a:t>10.5 Homework Quiz</a:t>
            </a:r>
            <a:endParaRPr lang="en-US" dirty="0"/>
          </a:p>
        </p:txBody>
      </p:sp>
    </p:spTree>
    <p:extLst>
      <p:ext uri="{BB962C8B-B14F-4D97-AF65-F5344CB8AC3E}">
        <p14:creationId xmlns:p14="http://schemas.microsoft.com/office/powerpoint/2010/main" val="16495603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effectLst/>
              </a:rPr>
              <a:t>10.6 Construct and Interpret Binomial Distributions</a:t>
            </a:r>
            <a:endParaRPr lang="en-US" dirty="0"/>
          </a:p>
        </p:txBody>
      </p:sp>
      <p:sp>
        <p:nvSpPr>
          <p:cNvPr id="3" name="Content Placeholder 2"/>
          <p:cNvSpPr>
            <a:spLocks noGrp="1"/>
          </p:cNvSpPr>
          <p:nvPr>
            <p:ph idx="1"/>
          </p:nvPr>
        </p:nvSpPr>
        <p:spPr/>
        <p:txBody>
          <a:bodyPr>
            <a:normAutofit/>
          </a:bodyPr>
          <a:lstStyle/>
          <a:p>
            <a:r>
              <a:rPr lang="en-US" sz="2400" dirty="0"/>
              <a:t>Construct Probability Distributions</a:t>
            </a:r>
          </a:p>
          <a:p>
            <a:pPr lvl="1"/>
            <a:r>
              <a:rPr lang="en-US" sz="2400" dirty="0"/>
              <a:t>Make a table of all possible values of X and P(X)</a:t>
            </a:r>
          </a:p>
          <a:p>
            <a:pPr lvl="1"/>
            <a:r>
              <a:rPr lang="en-US" sz="2400" dirty="0"/>
              <a:t>Use that data to draw a bar graph (histogram)</a:t>
            </a:r>
          </a:p>
          <a:p>
            <a:r>
              <a:rPr lang="en-US" sz="2400" dirty="0"/>
              <a:t>A tetrahedral die has four sides numbered 1 through 4.  Let X be a random variable that represents the sum when two such dice are rolled.</a:t>
            </a:r>
          </a:p>
        </p:txBody>
      </p:sp>
      <p:graphicFrame>
        <p:nvGraphicFramePr>
          <p:cNvPr id="4" name="Chart 3"/>
          <p:cNvGraphicFramePr/>
          <p:nvPr>
            <p:extLst>
              <p:ext uri="{D42A27DB-BD31-4B8C-83A1-F6EECF244321}">
                <p14:modId xmlns:p14="http://schemas.microsoft.com/office/powerpoint/2010/main" val="1726363904"/>
              </p:ext>
            </p:extLst>
          </p:nvPr>
        </p:nvGraphicFramePr>
        <p:xfrm>
          <a:off x="1905000" y="3371851"/>
          <a:ext cx="6096000" cy="167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95517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fade">
                                      <p:cBhvr>
                                        <p:cTn id="23" dur="500"/>
                                        <p:tgtEl>
                                          <p:spTgt spid="4">
                                            <p:graphicEl>
                                              <a:chart seriesIdx="-3" categoryIdx="-3" bldStep="gridLegend"/>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4">
                                            <p:graphicEl>
                                              <a:chart seriesIdx="0" categoryIdx="0" bldStep="ptInSeries"/>
                                            </p:graphicEl>
                                          </p:spTgt>
                                        </p:tgtEl>
                                        <p:attrNameLst>
                                          <p:attrName>style.visibility</p:attrName>
                                        </p:attrNameLst>
                                      </p:cBhvr>
                                      <p:to>
                                        <p:strVal val="visible"/>
                                      </p:to>
                                    </p:set>
                                    <p:animEffect transition="in" filter="fade">
                                      <p:cBhvr>
                                        <p:cTn id="28" dur="500"/>
                                        <p:tgtEl>
                                          <p:spTgt spid="4">
                                            <p:graphicEl>
                                              <a:chart seriesIdx="0" categoryIdx="0" bldStep="ptInSeries"/>
                                            </p:graphic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4">
                                            <p:graphicEl>
                                              <a:chart seriesIdx="0" categoryIdx="1" bldStep="ptInSeries"/>
                                            </p:graphicEl>
                                          </p:spTgt>
                                        </p:tgtEl>
                                        <p:attrNameLst>
                                          <p:attrName>style.visibility</p:attrName>
                                        </p:attrNameLst>
                                      </p:cBhvr>
                                      <p:to>
                                        <p:strVal val="visible"/>
                                      </p:to>
                                    </p:set>
                                    <p:animEffect transition="in" filter="fade">
                                      <p:cBhvr>
                                        <p:cTn id="33" dur="500"/>
                                        <p:tgtEl>
                                          <p:spTgt spid="4">
                                            <p:graphicEl>
                                              <a:chart seriesIdx="0" categoryIdx="1" bldStep="ptInSeries"/>
                                            </p:graphic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4">
                                            <p:graphicEl>
                                              <a:chart seriesIdx="0" categoryIdx="2" bldStep="ptInSeries"/>
                                            </p:graphicEl>
                                          </p:spTgt>
                                        </p:tgtEl>
                                        <p:attrNameLst>
                                          <p:attrName>style.visibility</p:attrName>
                                        </p:attrNameLst>
                                      </p:cBhvr>
                                      <p:to>
                                        <p:strVal val="visible"/>
                                      </p:to>
                                    </p:set>
                                    <p:animEffect transition="in" filter="fade">
                                      <p:cBhvr>
                                        <p:cTn id="38" dur="500"/>
                                        <p:tgtEl>
                                          <p:spTgt spid="4">
                                            <p:graphicEl>
                                              <a:chart seriesIdx="0" categoryIdx="2" bldStep="ptInSeries"/>
                                            </p:graphic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4">
                                            <p:graphicEl>
                                              <a:chart seriesIdx="0" categoryIdx="3" bldStep="ptInSeries"/>
                                            </p:graphicEl>
                                          </p:spTgt>
                                        </p:tgtEl>
                                        <p:attrNameLst>
                                          <p:attrName>style.visibility</p:attrName>
                                        </p:attrNameLst>
                                      </p:cBhvr>
                                      <p:to>
                                        <p:strVal val="visible"/>
                                      </p:to>
                                    </p:set>
                                    <p:animEffect transition="in" filter="fade">
                                      <p:cBhvr>
                                        <p:cTn id="43" dur="500"/>
                                        <p:tgtEl>
                                          <p:spTgt spid="4">
                                            <p:graphicEl>
                                              <a:chart seriesIdx="0" categoryIdx="3" bldStep="ptInSeries"/>
                                            </p:graphic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4">
                                            <p:graphicEl>
                                              <a:chart seriesIdx="0" categoryIdx="4" bldStep="ptInSeries"/>
                                            </p:graphicEl>
                                          </p:spTgt>
                                        </p:tgtEl>
                                        <p:attrNameLst>
                                          <p:attrName>style.visibility</p:attrName>
                                        </p:attrNameLst>
                                      </p:cBhvr>
                                      <p:to>
                                        <p:strVal val="visible"/>
                                      </p:to>
                                    </p:set>
                                    <p:animEffect transition="in" filter="fade">
                                      <p:cBhvr>
                                        <p:cTn id="48" dur="500"/>
                                        <p:tgtEl>
                                          <p:spTgt spid="4">
                                            <p:graphicEl>
                                              <a:chart seriesIdx="0" categoryIdx="4" bldStep="ptInSeries"/>
                                            </p:graphic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4">
                                            <p:graphicEl>
                                              <a:chart seriesIdx="0" categoryIdx="5" bldStep="ptInSeries"/>
                                            </p:graphicEl>
                                          </p:spTgt>
                                        </p:tgtEl>
                                        <p:attrNameLst>
                                          <p:attrName>style.visibility</p:attrName>
                                        </p:attrNameLst>
                                      </p:cBhvr>
                                      <p:to>
                                        <p:strVal val="visible"/>
                                      </p:to>
                                    </p:set>
                                    <p:animEffect transition="in" filter="fade">
                                      <p:cBhvr>
                                        <p:cTn id="53" dur="500"/>
                                        <p:tgtEl>
                                          <p:spTgt spid="4">
                                            <p:graphicEl>
                                              <a:chart seriesIdx="0" categoryIdx="5" bldStep="ptInSeries"/>
                                            </p:graphic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4">
                                            <p:graphicEl>
                                              <a:chart seriesIdx="0" categoryIdx="6" bldStep="ptInSeries"/>
                                            </p:graphicEl>
                                          </p:spTgt>
                                        </p:tgtEl>
                                        <p:attrNameLst>
                                          <p:attrName>style.visibility</p:attrName>
                                        </p:attrNameLst>
                                      </p:cBhvr>
                                      <p:to>
                                        <p:strVal val="visible"/>
                                      </p:to>
                                    </p:set>
                                    <p:animEffect transition="in" filter="fade">
                                      <p:cBhvr>
                                        <p:cTn id="58" dur="500"/>
                                        <p:tgtEl>
                                          <p:spTgt spid="4">
                                            <p:graphicEl>
                                              <a:chart seriesIdx="0" categoryIdx="6" bldStep="ptIn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4" grpId="0">
        <p:bldSub>
          <a:bldChart bld="seriesEl"/>
        </p:bldSub>
      </p:bldGraphic>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effectLst/>
              </a:rPr>
              <a:t>10.6 Construct and Interpret Binomial Distributions</a:t>
            </a:r>
            <a:endParaRPr lang="en-US" dirty="0"/>
          </a:p>
        </p:txBody>
      </p:sp>
      <p:sp>
        <p:nvSpPr>
          <p:cNvPr id="3" name="Content Placeholder 2"/>
          <p:cNvSpPr>
            <a:spLocks noGrp="1"/>
          </p:cNvSpPr>
          <p:nvPr>
            <p:ph idx="1"/>
          </p:nvPr>
        </p:nvSpPr>
        <p:spPr/>
        <p:txBody>
          <a:bodyPr/>
          <a:lstStyle/>
          <a:p>
            <a:r>
              <a:rPr lang="en-US" dirty="0"/>
              <a:t>Binomial Distributions</a:t>
            </a:r>
          </a:p>
          <a:p>
            <a:pPr lvl="1"/>
            <a:r>
              <a:rPr lang="en-US" dirty="0"/>
              <a:t>Two outcomes: Success or failure</a:t>
            </a:r>
          </a:p>
          <a:p>
            <a:pPr lvl="1"/>
            <a:r>
              <a:rPr lang="en-US" dirty="0"/>
              <a:t>Independent trials (n)</a:t>
            </a:r>
          </a:p>
          <a:p>
            <a:pPr lvl="1"/>
            <a:r>
              <a:rPr lang="en-US" dirty="0"/>
              <a:t>Probability for success is the same for each trial (p)</a:t>
            </a:r>
          </a:p>
          <a:p>
            <a:pPr lvl="1"/>
            <a:endParaRPr lang="en-US" dirty="0"/>
          </a:p>
          <a:p>
            <a:r>
              <a:rPr lang="en-US" dirty="0"/>
              <a:t>P(k successes) = </a:t>
            </a:r>
            <a:r>
              <a:rPr lang="en-US" baseline="-25000" dirty="0" err="1"/>
              <a:t>n</a:t>
            </a:r>
            <a:r>
              <a:rPr lang="en-US" dirty="0" err="1"/>
              <a:t>C</a:t>
            </a:r>
            <a:r>
              <a:rPr lang="en-US" baseline="-25000" dirty="0" err="1"/>
              <a:t>k</a:t>
            </a:r>
            <a:r>
              <a:rPr lang="en-US" dirty="0"/>
              <a:t> </a:t>
            </a:r>
            <a:r>
              <a:rPr lang="en-US" dirty="0" err="1"/>
              <a:t>p</a:t>
            </a:r>
            <a:r>
              <a:rPr lang="en-US" baseline="30000" dirty="0" err="1"/>
              <a:t>k</a:t>
            </a:r>
            <a:r>
              <a:rPr lang="en-US" dirty="0"/>
              <a:t> (1-p)</a:t>
            </a:r>
            <a:r>
              <a:rPr lang="en-US" baseline="30000" dirty="0"/>
              <a:t>n-k</a:t>
            </a:r>
            <a:endParaRPr lang="en-US" dirty="0"/>
          </a:p>
        </p:txBody>
      </p:sp>
    </p:spTree>
    <p:extLst>
      <p:ext uri="{BB962C8B-B14F-4D97-AF65-F5344CB8AC3E}">
        <p14:creationId xmlns:p14="http://schemas.microsoft.com/office/powerpoint/2010/main" val="1989528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effectLst/>
              </a:rPr>
              <a:t>10.6 Construct and Interpret Binomial Distributions</a:t>
            </a:r>
            <a:endParaRPr lang="en-US" dirty="0"/>
          </a:p>
        </p:txBody>
      </p:sp>
      <p:sp>
        <p:nvSpPr>
          <p:cNvPr id="3" name="Content Placeholder 2"/>
          <p:cNvSpPr>
            <a:spLocks noGrp="1"/>
          </p:cNvSpPr>
          <p:nvPr>
            <p:ph idx="1"/>
          </p:nvPr>
        </p:nvSpPr>
        <p:spPr/>
        <p:txBody>
          <a:bodyPr/>
          <a:lstStyle/>
          <a:p>
            <a:r>
              <a:rPr lang="en-US" dirty="0"/>
              <a:t>At college, 53% of students receive financial aid.  In a random group of 9 students, what is the probability that exactly 5 of them receive financial aid?</a:t>
            </a:r>
          </a:p>
          <a:p>
            <a:endParaRPr lang="en-US" dirty="0"/>
          </a:p>
          <a:p>
            <a:endParaRPr lang="en-US" dirty="0"/>
          </a:p>
          <a:p>
            <a:endParaRPr lang="en-US" dirty="0"/>
          </a:p>
        </p:txBody>
      </p:sp>
    </p:spTree>
    <p:extLst>
      <p:ext uri="{BB962C8B-B14F-4D97-AF65-F5344CB8AC3E}">
        <p14:creationId xmlns:p14="http://schemas.microsoft.com/office/powerpoint/2010/main" val="939741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effectLst/>
              </a:rPr>
              <a:t>10.6 Construct and Interpret Binomial Distributions</a:t>
            </a:r>
            <a:endParaRPr lang="en-US" dirty="0"/>
          </a:p>
        </p:txBody>
      </p:sp>
      <p:sp>
        <p:nvSpPr>
          <p:cNvPr id="3" name="Content Placeholder 2"/>
          <p:cNvSpPr>
            <a:spLocks noGrp="1"/>
          </p:cNvSpPr>
          <p:nvPr>
            <p:ph idx="1"/>
          </p:nvPr>
        </p:nvSpPr>
        <p:spPr/>
        <p:txBody>
          <a:bodyPr/>
          <a:lstStyle/>
          <a:p>
            <a:r>
              <a:rPr lang="en-US" dirty="0"/>
              <a:t>Draw a histogram of binomial distribution of students in example 1 and find the probability of fewer than 3 students receiving financial aid.</a:t>
            </a:r>
          </a:p>
          <a:p>
            <a:endParaRPr lang="en-US" dirty="0"/>
          </a:p>
          <a:p>
            <a:endParaRPr lang="en-US" dirty="0"/>
          </a:p>
          <a:p>
            <a:endParaRPr lang="en-US" dirty="0"/>
          </a:p>
        </p:txBody>
      </p:sp>
      <p:graphicFrame>
        <p:nvGraphicFramePr>
          <p:cNvPr id="4" name="Chart 3"/>
          <p:cNvGraphicFramePr/>
          <p:nvPr>
            <p:extLst>
              <p:ext uri="{D42A27DB-BD31-4B8C-83A1-F6EECF244321}">
                <p14:modId xmlns:p14="http://schemas.microsoft.com/office/powerpoint/2010/main" val="3950822273"/>
              </p:ext>
            </p:extLst>
          </p:nvPr>
        </p:nvGraphicFramePr>
        <p:xfrm>
          <a:off x="1524000" y="2686050"/>
          <a:ext cx="6172200" cy="21717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57655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fade">
                                      <p:cBhvr>
                                        <p:cTn id="11" dur="500"/>
                                        <p:tgtEl>
                                          <p:spTgt spid="4">
                                            <p:graphicEl>
                                              <a:chart seriesIdx="-3" categoryIdx="-3" bldStep="gridLegend"/>
                                            </p:graphic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4">
                                            <p:graphicEl>
                                              <a:chart seriesIdx="0" categoryIdx="0" bldStep="ptInSeries"/>
                                            </p:graphicEl>
                                          </p:spTgt>
                                        </p:tgtEl>
                                        <p:attrNameLst>
                                          <p:attrName>style.visibility</p:attrName>
                                        </p:attrNameLst>
                                      </p:cBhvr>
                                      <p:to>
                                        <p:strVal val="visible"/>
                                      </p:to>
                                    </p:set>
                                    <p:animEffect transition="in" filter="fade">
                                      <p:cBhvr>
                                        <p:cTn id="16" dur="500"/>
                                        <p:tgtEl>
                                          <p:spTgt spid="4">
                                            <p:graphicEl>
                                              <a:chart seriesIdx="0" categoryIdx="0" bldStep="ptInSeries"/>
                                            </p:graphic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4">
                                            <p:graphicEl>
                                              <a:chart seriesIdx="0" categoryIdx="1" bldStep="ptInSeries"/>
                                            </p:graphicEl>
                                          </p:spTgt>
                                        </p:tgtEl>
                                        <p:attrNameLst>
                                          <p:attrName>style.visibility</p:attrName>
                                        </p:attrNameLst>
                                      </p:cBhvr>
                                      <p:to>
                                        <p:strVal val="visible"/>
                                      </p:to>
                                    </p:set>
                                    <p:animEffect transition="in" filter="fade">
                                      <p:cBhvr>
                                        <p:cTn id="21" dur="500"/>
                                        <p:tgtEl>
                                          <p:spTgt spid="4">
                                            <p:graphicEl>
                                              <a:chart seriesIdx="0" categoryIdx="1" bldStep="ptInSeries"/>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4">
                                            <p:graphicEl>
                                              <a:chart seriesIdx="0" categoryIdx="2" bldStep="ptInSeries"/>
                                            </p:graphicEl>
                                          </p:spTgt>
                                        </p:tgtEl>
                                        <p:attrNameLst>
                                          <p:attrName>style.visibility</p:attrName>
                                        </p:attrNameLst>
                                      </p:cBhvr>
                                      <p:to>
                                        <p:strVal val="visible"/>
                                      </p:to>
                                    </p:set>
                                    <p:animEffect transition="in" filter="fade">
                                      <p:cBhvr>
                                        <p:cTn id="26" dur="500"/>
                                        <p:tgtEl>
                                          <p:spTgt spid="4">
                                            <p:graphicEl>
                                              <a:chart seriesIdx="0" categoryIdx="2" bldStep="ptInSeries"/>
                                            </p:graphic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4">
                                            <p:graphicEl>
                                              <a:chart seriesIdx="0" categoryIdx="3" bldStep="ptInSeries"/>
                                            </p:graphicEl>
                                          </p:spTgt>
                                        </p:tgtEl>
                                        <p:attrNameLst>
                                          <p:attrName>style.visibility</p:attrName>
                                        </p:attrNameLst>
                                      </p:cBhvr>
                                      <p:to>
                                        <p:strVal val="visible"/>
                                      </p:to>
                                    </p:set>
                                    <p:animEffect transition="in" filter="fade">
                                      <p:cBhvr>
                                        <p:cTn id="31" dur="500"/>
                                        <p:tgtEl>
                                          <p:spTgt spid="4">
                                            <p:graphicEl>
                                              <a:chart seriesIdx="0" categoryIdx="3" bldStep="ptInSeries"/>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4">
                                            <p:graphicEl>
                                              <a:chart seriesIdx="0" categoryIdx="4" bldStep="ptInSeries"/>
                                            </p:graphicEl>
                                          </p:spTgt>
                                        </p:tgtEl>
                                        <p:attrNameLst>
                                          <p:attrName>style.visibility</p:attrName>
                                        </p:attrNameLst>
                                      </p:cBhvr>
                                      <p:to>
                                        <p:strVal val="visible"/>
                                      </p:to>
                                    </p:set>
                                    <p:animEffect transition="in" filter="fade">
                                      <p:cBhvr>
                                        <p:cTn id="36" dur="500"/>
                                        <p:tgtEl>
                                          <p:spTgt spid="4">
                                            <p:graphicEl>
                                              <a:chart seriesIdx="0" categoryIdx="4" bldStep="ptInSeries"/>
                                            </p:graphic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4">
                                            <p:graphicEl>
                                              <a:chart seriesIdx="0" categoryIdx="5" bldStep="ptInSeries"/>
                                            </p:graphicEl>
                                          </p:spTgt>
                                        </p:tgtEl>
                                        <p:attrNameLst>
                                          <p:attrName>style.visibility</p:attrName>
                                        </p:attrNameLst>
                                      </p:cBhvr>
                                      <p:to>
                                        <p:strVal val="visible"/>
                                      </p:to>
                                    </p:set>
                                    <p:animEffect transition="in" filter="fade">
                                      <p:cBhvr>
                                        <p:cTn id="41" dur="500"/>
                                        <p:tgtEl>
                                          <p:spTgt spid="4">
                                            <p:graphicEl>
                                              <a:chart seriesIdx="0" categoryIdx="5" bldStep="ptInSeries"/>
                                            </p:graphic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4">
                                            <p:graphicEl>
                                              <a:chart seriesIdx="0" categoryIdx="6" bldStep="ptInSeries"/>
                                            </p:graphicEl>
                                          </p:spTgt>
                                        </p:tgtEl>
                                        <p:attrNameLst>
                                          <p:attrName>style.visibility</p:attrName>
                                        </p:attrNameLst>
                                      </p:cBhvr>
                                      <p:to>
                                        <p:strVal val="visible"/>
                                      </p:to>
                                    </p:set>
                                    <p:animEffect transition="in" filter="fade">
                                      <p:cBhvr>
                                        <p:cTn id="46" dur="500"/>
                                        <p:tgtEl>
                                          <p:spTgt spid="4">
                                            <p:graphicEl>
                                              <a:chart seriesIdx="0" categoryIdx="6" bldStep="ptInSeries"/>
                                            </p:graphic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4">
                                            <p:graphicEl>
                                              <a:chart seriesIdx="0" categoryIdx="7" bldStep="ptInSeries"/>
                                            </p:graphicEl>
                                          </p:spTgt>
                                        </p:tgtEl>
                                        <p:attrNameLst>
                                          <p:attrName>style.visibility</p:attrName>
                                        </p:attrNameLst>
                                      </p:cBhvr>
                                      <p:to>
                                        <p:strVal val="visible"/>
                                      </p:to>
                                    </p:set>
                                    <p:animEffect transition="in" filter="fade">
                                      <p:cBhvr>
                                        <p:cTn id="51" dur="500"/>
                                        <p:tgtEl>
                                          <p:spTgt spid="4">
                                            <p:graphicEl>
                                              <a:chart seriesIdx="0" categoryIdx="7" bldStep="ptInSeries"/>
                                            </p:graphicEl>
                                          </p:spTgt>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4">
                                            <p:graphicEl>
                                              <a:chart seriesIdx="0" categoryIdx="8" bldStep="ptInSeries"/>
                                            </p:graphicEl>
                                          </p:spTgt>
                                        </p:tgtEl>
                                        <p:attrNameLst>
                                          <p:attrName>style.visibility</p:attrName>
                                        </p:attrNameLst>
                                      </p:cBhvr>
                                      <p:to>
                                        <p:strVal val="visible"/>
                                      </p:to>
                                    </p:set>
                                    <p:animEffect transition="in" filter="fade">
                                      <p:cBhvr>
                                        <p:cTn id="56" dur="500"/>
                                        <p:tgtEl>
                                          <p:spTgt spid="4">
                                            <p:graphicEl>
                                              <a:chart seriesIdx="0" categoryIdx="8" bldStep="ptInSeries"/>
                                            </p:graphicEl>
                                          </p:spTgt>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4">
                                            <p:graphicEl>
                                              <a:chart seriesIdx="0" categoryIdx="9" bldStep="ptInSeries"/>
                                            </p:graphicEl>
                                          </p:spTgt>
                                        </p:tgtEl>
                                        <p:attrNameLst>
                                          <p:attrName>style.visibility</p:attrName>
                                        </p:attrNameLst>
                                      </p:cBhvr>
                                      <p:to>
                                        <p:strVal val="visible"/>
                                      </p:to>
                                    </p:set>
                                    <p:animEffect transition="in" filter="fade">
                                      <p:cBhvr>
                                        <p:cTn id="61" dur="500"/>
                                        <p:tgtEl>
                                          <p:spTgt spid="4">
                                            <p:graphicEl>
                                              <a:chart seriesIdx="0" categoryIdx="9" bldStep="ptIn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4" grpId="0">
        <p:bldSub>
          <a:bldChart bld="seriesEl"/>
        </p:bldSub>
      </p:bldGraphic>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a:t>
            </a:r>
          </a:p>
        </p:txBody>
      </p:sp>
      <p:sp>
        <p:nvSpPr>
          <p:cNvPr id="3" name="Content Placeholder 2"/>
          <p:cNvSpPr>
            <a:spLocks noGrp="1"/>
          </p:cNvSpPr>
          <p:nvPr>
            <p:ph idx="1"/>
          </p:nvPr>
        </p:nvSpPr>
        <p:spPr/>
        <p:txBody>
          <a:bodyPr/>
          <a:lstStyle/>
          <a:p>
            <a:r>
              <a:rPr lang="en-US" dirty="0">
                <a:hlinkClick r:id="rId3" action="ppaction://hlinkpres?slideindex=1&amp;slidetitle="/>
              </a:rPr>
              <a:t>10.6 Homework Quiz</a:t>
            </a:r>
            <a:endParaRPr lang="en-US" dirty="0"/>
          </a:p>
        </p:txBody>
      </p:sp>
    </p:spTree>
    <p:extLst>
      <p:ext uri="{BB962C8B-B14F-4D97-AF65-F5344CB8AC3E}">
        <p14:creationId xmlns:p14="http://schemas.microsoft.com/office/powerpoint/2010/main" val="1649560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10.1 Apply the Counting Principle and Permutations</a:t>
            </a:r>
            <a:endParaRPr lang="en-US" sz="4000" dirty="0"/>
          </a:p>
        </p:txBody>
      </p:sp>
      <p:sp>
        <p:nvSpPr>
          <p:cNvPr id="5" name="Content Placeholder 4"/>
          <p:cNvSpPr>
            <a:spLocks noGrp="1"/>
          </p:cNvSpPr>
          <p:nvPr>
            <p:ph idx="1"/>
          </p:nvPr>
        </p:nvSpPr>
        <p:spPr/>
        <p:txBody>
          <a:bodyPr/>
          <a:lstStyle/>
          <a:p>
            <a:r>
              <a:rPr lang="en-US" dirty="0"/>
              <a:t>Fundamental Counting Principle</a:t>
            </a:r>
          </a:p>
          <a:p>
            <a:pPr lvl="1"/>
            <a:r>
              <a:rPr lang="en-US" dirty="0"/>
              <a:t>If there are multiple events, multiply the number of ways each event happens to get the total number of ways all the events can happen.</a:t>
            </a:r>
          </a:p>
          <a:p>
            <a:pPr>
              <a:buNone/>
            </a:pPr>
            <a:endParaRPr lang="en-US" sz="3600" dirty="0"/>
          </a:p>
        </p:txBody>
      </p:sp>
    </p:spTree>
    <p:extLst>
      <p:ext uri="{BB962C8B-B14F-4D97-AF65-F5344CB8AC3E}">
        <p14:creationId xmlns:p14="http://schemas.microsoft.com/office/powerpoint/2010/main" val="1253741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10.1 Apply the Counting Principle and Permutations</a:t>
            </a:r>
            <a:endParaRPr lang="en-US" sz="4000" dirty="0"/>
          </a:p>
        </p:txBody>
      </p:sp>
      <p:sp>
        <p:nvSpPr>
          <p:cNvPr id="3" name="Content Placeholder 2"/>
          <p:cNvSpPr>
            <a:spLocks noGrp="1"/>
          </p:cNvSpPr>
          <p:nvPr>
            <p:ph idx="1"/>
          </p:nvPr>
        </p:nvSpPr>
        <p:spPr/>
        <p:txBody>
          <a:bodyPr/>
          <a:lstStyle/>
          <a:p>
            <a:r>
              <a:rPr lang="en-US" dirty="0"/>
              <a:t>A restaurant offers 8 entrees, 2 salads, 12 drinks, and 6 desserts.  How many meals if you choose 1 of each?</a:t>
            </a:r>
          </a:p>
          <a:p>
            <a:endParaRPr lang="en-US" dirty="0"/>
          </a:p>
          <a:p>
            <a:r>
              <a:rPr lang="en-US" dirty="0"/>
              <a:t>How many different 7 digit phone numbers if the first digit cannot be 0 or 1?</a:t>
            </a:r>
          </a:p>
          <a:p>
            <a:endParaRPr lang="en-US" dirty="0"/>
          </a:p>
        </p:txBody>
      </p:sp>
    </p:spTree>
    <p:extLst>
      <p:ext uri="{BB962C8B-B14F-4D97-AF65-F5344CB8AC3E}">
        <p14:creationId xmlns:p14="http://schemas.microsoft.com/office/powerpoint/2010/main" val="1665301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10.1 Apply the Counting Principle and Permutations</a:t>
            </a:r>
            <a:endParaRPr lang="en-US" sz="40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85000" lnSpcReduction="20000"/>
              </a:bodyPr>
              <a:lstStyle/>
              <a:p>
                <a:r>
                  <a:rPr lang="en-US" dirty="0"/>
                  <a:t>Permutation</a:t>
                </a:r>
              </a:p>
              <a:p>
                <a:pPr lvl="1"/>
                <a:r>
                  <a:rPr lang="en-US" dirty="0"/>
                  <a:t>How many ways to order objects</a:t>
                </a:r>
              </a:p>
              <a:p>
                <a:pPr lvl="2"/>
                <a:r>
                  <a:rPr lang="en-US" dirty="0"/>
                  <a:t>A, B, C </a:t>
                </a:r>
                <a:r>
                  <a:rPr lang="en-US" dirty="0">
                    <a:sym typeface="Wingdings" pitchFamily="2" charset="2"/>
                  </a:rPr>
                  <a:t> </a:t>
                </a:r>
              </a:p>
              <a:p>
                <a:pPr lvl="2"/>
                <a:r>
                  <a:rPr lang="en-US" dirty="0">
                    <a:sym typeface="Wingdings" pitchFamily="2" charset="2"/>
                  </a:rPr>
                  <a:t>ABC, ACB, BAC, BCA, CAB, CBA  6 ways</a:t>
                </a:r>
              </a:p>
              <a:p>
                <a:pPr lvl="2"/>
                <a:endParaRPr lang="en-US" dirty="0">
                  <a:sym typeface="Wingdings" pitchFamily="2" charset="2"/>
                </a:endParaRPr>
              </a:p>
              <a:p>
                <a:r>
                  <a:rPr lang="en-US" dirty="0">
                    <a:sym typeface="Wingdings" pitchFamily="2" charset="2"/>
                  </a:rPr>
                  <a:t>Number of Permutations of </a:t>
                </a:r>
                <a:r>
                  <a:rPr lang="en-US" i="1" dirty="0">
                    <a:sym typeface="Wingdings" pitchFamily="2" charset="2"/>
                  </a:rPr>
                  <a:t>n</a:t>
                </a:r>
                <a:r>
                  <a:rPr lang="en-US" dirty="0">
                    <a:sym typeface="Wingdings" pitchFamily="2" charset="2"/>
                  </a:rPr>
                  <a:t> objects taken </a:t>
                </a:r>
                <a:r>
                  <a:rPr lang="en-US" i="1" dirty="0">
                    <a:sym typeface="Wingdings" pitchFamily="2" charset="2"/>
                  </a:rPr>
                  <a:t>r</a:t>
                </a:r>
                <a:r>
                  <a:rPr lang="en-US" dirty="0">
                    <a:sym typeface="Wingdings" pitchFamily="2" charset="2"/>
                  </a:rPr>
                  <a:t> at a time</a:t>
                </a:r>
              </a:p>
              <a:p>
                <a:pPr marL="0" indent="0">
                  <a:buNone/>
                </a:pPr>
                <a14:m>
                  <m:oMathPara xmlns:m="http://schemas.openxmlformats.org/officeDocument/2006/math">
                    <m:oMathParaPr>
                      <m:jc m:val="centerGroup"/>
                    </m:oMathParaPr>
                    <m:oMath xmlns:m="http://schemas.openxmlformats.org/officeDocument/2006/math">
                      <m:sSub>
                        <m:sSubPr>
                          <m:ctrlPr>
                            <a:rPr lang="en-US" sz="3200" b="0" i="1" smtClean="0">
                              <a:latin typeface="Cambria Math" panose="02040503050406030204" pitchFamily="18" charset="0"/>
                              <a:sym typeface="Wingdings" pitchFamily="2" charset="2"/>
                            </a:rPr>
                          </m:ctrlPr>
                        </m:sSubPr>
                        <m:e>
                          <m:sPre>
                            <m:sPrePr>
                              <m:ctrlPr>
                                <a:rPr lang="en-US" sz="3200" b="0" i="1" smtClean="0">
                                  <a:latin typeface="Cambria Math" panose="02040503050406030204" pitchFamily="18" charset="0"/>
                                  <a:sym typeface="Wingdings" pitchFamily="2" charset="2"/>
                                </a:rPr>
                              </m:ctrlPr>
                            </m:sPrePr>
                            <m:sub>
                              <m:r>
                                <a:rPr lang="en-US" sz="3200" b="0" i="1" smtClean="0">
                                  <a:latin typeface="Cambria Math"/>
                                  <a:sym typeface="Wingdings" pitchFamily="2" charset="2"/>
                                </a:rPr>
                                <m:t>𝑛</m:t>
                              </m:r>
                            </m:sub>
                            <m:sup/>
                            <m:e>
                              <m:r>
                                <a:rPr lang="en-US" sz="3200" b="0" i="1" smtClean="0">
                                  <a:latin typeface="Cambria Math"/>
                                  <a:sym typeface="Wingdings" pitchFamily="2" charset="2"/>
                                </a:rPr>
                                <m:t>𝑃</m:t>
                              </m:r>
                            </m:e>
                          </m:sPre>
                        </m:e>
                        <m:sub>
                          <m:r>
                            <a:rPr lang="en-US" sz="3200" b="0" i="1" smtClean="0">
                              <a:latin typeface="Cambria Math"/>
                              <a:sym typeface="Wingdings" pitchFamily="2" charset="2"/>
                            </a:rPr>
                            <m:t>𝑟</m:t>
                          </m:r>
                        </m:sub>
                      </m:sSub>
                      <m:r>
                        <a:rPr lang="en-US" sz="3200" b="0" i="1" smtClean="0">
                          <a:latin typeface="Cambria Math"/>
                          <a:sym typeface="Wingdings" pitchFamily="2" charset="2"/>
                        </a:rPr>
                        <m:t>=</m:t>
                      </m:r>
                      <m:f>
                        <m:fPr>
                          <m:ctrlPr>
                            <a:rPr lang="en-US" sz="3200" b="0" i="1" smtClean="0">
                              <a:latin typeface="Cambria Math" panose="02040503050406030204" pitchFamily="18" charset="0"/>
                              <a:sym typeface="Wingdings" pitchFamily="2" charset="2"/>
                            </a:rPr>
                          </m:ctrlPr>
                        </m:fPr>
                        <m:num>
                          <m:r>
                            <a:rPr lang="en-US" sz="3200" b="0" i="1" smtClean="0">
                              <a:latin typeface="Cambria Math"/>
                              <a:sym typeface="Wingdings" pitchFamily="2" charset="2"/>
                            </a:rPr>
                            <m:t>𝑛</m:t>
                          </m:r>
                          <m:r>
                            <a:rPr lang="en-US" sz="3200" b="0" i="1" smtClean="0">
                              <a:latin typeface="Cambria Math"/>
                              <a:sym typeface="Wingdings" pitchFamily="2" charset="2"/>
                            </a:rPr>
                            <m:t>!</m:t>
                          </m:r>
                        </m:num>
                        <m:den>
                          <m:d>
                            <m:dPr>
                              <m:ctrlPr>
                                <a:rPr lang="en-US" sz="3200" b="0" i="1" smtClean="0">
                                  <a:latin typeface="Cambria Math" panose="02040503050406030204" pitchFamily="18" charset="0"/>
                                  <a:sym typeface="Wingdings" pitchFamily="2" charset="2"/>
                                </a:rPr>
                              </m:ctrlPr>
                            </m:dPr>
                            <m:e>
                              <m:r>
                                <a:rPr lang="en-US" sz="3200" b="0" i="1" smtClean="0">
                                  <a:latin typeface="Cambria Math"/>
                                  <a:sym typeface="Wingdings" pitchFamily="2" charset="2"/>
                                </a:rPr>
                                <m:t>𝑛</m:t>
                              </m:r>
                              <m:r>
                                <a:rPr lang="en-US" sz="3200" b="0" i="1" smtClean="0">
                                  <a:latin typeface="Cambria Math"/>
                                  <a:sym typeface="Wingdings" pitchFamily="2" charset="2"/>
                                </a:rPr>
                                <m:t>−</m:t>
                              </m:r>
                              <m:r>
                                <a:rPr lang="en-US" sz="3200" b="0" i="1" smtClean="0">
                                  <a:latin typeface="Cambria Math"/>
                                  <a:sym typeface="Wingdings" pitchFamily="2" charset="2"/>
                                </a:rPr>
                                <m:t>𝑟</m:t>
                              </m:r>
                            </m:e>
                          </m:d>
                          <m:r>
                            <a:rPr lang="en-US" sz="3200" b="0" i="1" smtClean="0">
                              <a:latin typeface="Cambria Math"/>
                              <a:sym typeface="Wingdings" pitchFamily="2" charset="2"/>
                            </a:rPr>
                            <m:t>!</m:t>
                          </m:r>
                        </m:den>
                      </m:f>
                    </m:oMath>
                  </m:oMathPara>
                </a14:m>
                <a:endParaRPr lang="en-US" sz="3200" b="0" dirty="0">
                  <a:sym typeface="Wingdings" pitchFamily="2" charset="2"/>
                </a:endParaRPr>
              </a:p>
              <a:p>
                <a:r>
                  <a:rPr lang="en-US" dirty="0">
                    <a:sym typeface="Wingdings" pitchFamily="2" charset="2"/>
                  </a:rPr>
                  <a:t>Factorial (!) – that number times all whole numbers less than it</a:t>
                </a:r>
              </a:p>
              <a:p>
                <a:pPr lvl="1"/>
                <a14:m>
                  <m:oMath xmlns:m="http://schemas.openxmlformats.org/officeDocument/2006/math">
                    <m:r>
                      <a:rPr lang="en-US" b="0" i="1" smtClean="0">
                        <a:latin typeface="Cambria Math"/>
                        <a:sym typeface="Wingdings" pitchFamily="2" charset="2"/>
                      </a:rPr>
                      <m:t>    5!=5⋅4⋅3⋅2⋅1=120</m:t>
                    </m:r>
                  </m:oMath>
                </a14:m>
                <a:endParaRPr lang="en-US" dirty="0">
                  <a:sym typeface="Wingdings" pitchFamily="2" charset="2"/>
                </a:endParaRPr>
              </a:p>
              <a:p>
                <a:pPr lvl="1"/>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l="-667" t="-2693" b="-1795"/>
                </a:stretch>
              </a:blipFill>
            </p:spPr>
            <p:txBody>
              <a:bodyPr/>
              <a:lstStyle/>
              <a:p>
                <a:r>
                  <a:rPr lang="en-US">
                    <a:noFill/>
                  </a:rPr>
                  <a:t> </a:t>
                </a:r>
              </a:p>
            </p:txBody>
          </p:sp>
        </mc:Fallback>
      </mc:AlternateContent>
    </p:spTree>
    <p:extLst>
      <p:ext uri="{BB962C8B-B14F-4D97-AF65-F5344CB8AC3E}">
        <p14:creationId xmlns:p14="http://schemas.microsoft.com/office/powerpoint/2010/main" val="4077180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10.1 Apply the Counting Principle and Permutations</a:t>
            </a:r>
            <a:endParaRPr lang="en-US" sz="4000" dirty="0"/>
          </a:p>
        </p:txBody>
      </p:sp>
      <p:sp>
        <p:nvSpPr>
          <p:cNvPr id="3" name="Content Placeholder 2"/>
          <p:cNvSpPr>
            <a:spLocks noGrp="1"/>
          </p:cNvSpPr>
          <p:nvPr>
            <p:ph idx="1"/>
          </p:nvPr>
        </p:nvSpPr>
        <p:spPr/>
        <p:txBody>
          <a:bodyPr/>
          <a:lstStyle/>
          <a:p>
            <a:r>
              <a:rPr lang="en-US" dirty="0"/>
              <a:t>You have 5 different homework assignments.  </a:t>
            </a:r>
          </a:p>
          <a:p>
            <a:pPr lvl="1"/>
            <a:r>
              <a:rPr lang="en-US" dirty="0"/>
              <a:t>How many different orders can you complete them all?</a:t>
            </a:r>
          </a:p>
          <a:p>
            <a:pPr lvl="1"/>
            <a:endParaRPr lang="en-US" dirty="0"/>
          </a:p>
          <a:p>
            <a:pPr lvl="1"/>
            <a:r>
              <a:rPr lang="en-US" dirty="0"/>
              <a:t>How many different orders can you complete the first two?</a:t>
            </a:r>
          </a:p>
        </p:txBody>
      </p:sp>
    </p:spTree>
    <p:extLst>
      <p:ext uri="{BB962C8B-B14F-4D97-AF65-F5344CB8AC3E}">
        <p14:creationId xmlns:p14="http://schemas.microsoft.com/office/powerpoint/2010/main" val="4062987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10.1 Apply the Counting Principle and Permutations</a:t>
            </a:r>
            <a:endParaRPr lang="en-US" sz="4000" dirty="0"/>
          </a:p>
        </p:txBody>
      </p:sp>
      <p:sp>
        <p:nvSpPr>
          <p:cNvPr id="3" name="Content Placeholder 2"/>
          <p:cNvSpPr>
            <a:spLocks noGrp="1"/>
          </p:cNvSpPr>
          <p:nvPr>
            <p:ph idx="1"/>
          </p:nvPr>
        </p:nvSpPr>
        <p:spPr/>
        <p:txBody>
          <a:bodyPr/>
          <a:lstStyle/>
          <a:p>
            <a:r>
              <a:rPr lang="en-US" dirty="0"/>
              <a:t>There are 12 books to read over summer.</a:t>
            </a:r>
          </a:p>
          <a:p>
            <a:pPr lvl="1"/>
            <a:r>
              <a:rPr lang="en-US" dirty="0"/>
              <a:t>How many orders to read 4 of them?</a:t>
            </a:r>
          </a:p>
          <a:p>
            <a:pPr lvl="1"/>
            <a:endParaRPr lang="en-US" dirty="0"/>
          </a:p>
          <a:p>
            <a:pPr lvl="1"/>
            <a:endParaRPr lang="en-US" dirty="0"/>
          </a:p>
          <a:p>
            <a:pPr lvl="1"/>
            <a:r>
              <a:rPr lang="en-US" dirty="0"/>
              <a:t>How many orders to read all 12 books?</a:t>
            </a:r>
          </a:p>
        </p:txBody>
      </p:sp>
    </p:spTree>
    <p:extLst>
      <p:ext uri="{BB962C8B-B14F-4D97-AF65-F5344CB8AC3E}">
        <p14:creationId xmlns:p14="http://schemas.microsoft.com/office/powerpoint/2010/main" val="2999428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17098</TotalTime>
  <Words>2820</Words>
  <Application>Microsoft Office PowerPoint</Application>
  <PresentationFormat>On-screen Show (16:9)</PresentationFormat>
  <Paragraphs>394</Paragraphs>
  <Slides>46</Slides>
  <Notes>45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46</vt:i4>
      </vt:variant>
    </vt:vector>
  </HeadingPairs>
  <TitlesOfParts>
    <vt:vector size="53" baseType="lpstr">
      <vt:lpstr>Arial</vt:lpstr>
      <vt:lpstr>Calibri</vt:lpstr>
      <vt:lpstr>Cambria Math</vt:lpstr>
      <vt:lpstr>Comic Sans MS</vt:lpstr>
      <vt:lpstr>Symbol</vt:lpstr>
      <vt:lpstr>Wingdings</vt:lpstr>
      <vt:lpstr>Office Theme</vt:lpstr>
      <vt:lpstr>Counting Methods and Probability</vt:lpstr>
      <vt:lpstr>PowerPoint Presentation</vt:lpstr>
      <vt:lpstr>10.1 Apply the Counting Principle and Permutations</vt:lpstr>
      <vt:lpstr>10.1 Apply the Counting Principle and Permutations</vt:lpstr>
      <vt:lpstr>10.1 Apply the Counting Principle and Permutations</vt:lpstr>
      <vt:lpstr>10.1 Apply the Counting Principle and Permutations</vt:lpstr>
      <vt:lpstr>10.1 Apply the Counting Principle and Permutations</vt:lpstr>
      <vt:lpstr>10.1 Apply the Counting Principle and Permutations</vt:lpstr>
      <vt:lpstr>10.1 Apply the Counting Principle and Permutations</vt:lpstr>
      <vt:lpstr>10.1 Apply the Counting Principle and Permutations</vt:lpstr>
      <vt:lpstr>Quiz</vt:lpstr>
      <vt:lpstr>10.2 Use Combinations and Binomial Theorem</vt:lpstr>
      <vt:lpstr>10.2 Use Combinations and Binomial Theorem</vt:lpstr>
      <vt:lpstr>10.2 Use Combinations and Binomial Theorem</vt:lpstr>
      <vt:lpstr>10.2 Use Combinations and Binomial Theorem</vt:lpstr>
      <vt:lpstr>10.2 Use Combinations and Binomial Theorem</vt:lpstr>
      <vt:lpstr>10.2 Use Combinations and Binomial Theorem</vt:lpstr>
      <vt:lpstr>10.2 Use Combinations and Binomial Theorem</vt:lpstr>
      <vt:lpstr>10.2 Use Combinations and Binomial Theorem</vt:lpstr>
      <vt:lpstr>Quiz</vt:lpstr>
      <vt:lpstr>10.3 Define and Use Probability</vt:lpstr>
      <vt:lpstr>10.3 Define and Use Probability</vt:lpstr>
      <vt:lpstr>10.3 Define and Use Probability</vt:lpstr>
      <vt:lpstr>10.3 Define and Use Probability</vt:lpstr>
      <vt:lpstr>10.3 Define and Use Probability</vt:lpstr>
      <vt:lpstr>10.3 Define and Use Probability</vt:lpstr>
      <vt:lpstr>Quiz</vt:lpstr>
      <vt:lpstr>10.4 Find Probability of Disjoint and Overlapping Events (OR)</vt:lpstr>
      <vt:lpstr>10.4 Find Probability of Disjoint and Overlapping Events (OR)</vt:lpstr>
      <vt:lpstr>10.4 Find Probability of Disjoint and Overlapping Events (OR)</vt:lpstr>
      <vt:lpstr>10.4 Find Probability of Disjoint and Overlapping Events (OR)</vt:lpstr>
      <vt:lpstr>10.4 Find Probability of Disjoint and Overlapping Events (OR)</vt:lpstr>
      <vt:lpstr>Quiz</vt:lpstr>
      <vt:lpstr>10.5 Find Probabilities of Independent and Dependent Events (AND)</vt:lpstr>
      <vt:lpstr>PowerPoint Presentation</vt:lpstr>
      <vt:lpstr>PowerPoint Presentation</vt:lpstr>
      <vt:lpstr>10.5 Find Probabilities of Independent and Dependent Events (AND)</vt:lpstr>
      <vt:lpstr>10.5 Find Probabilities of Independent and Dependent Events (AND)</vt:lpstr>
      <vt:lpstr>10.5 Find Probabilities of Independent and Dependent Events (AND)</vt:lpstr>
      <vt:lpstr>10.5 Find Probabilities of Independent and Dependent Events (AND)</vt:lpstr>
      <vt:lpstr>Quiz</vt:lpstr>
      <vt:lpstr>10.6 Construct and Interpret Binomial Distributions</vt:lpstr>
      <vt:lpstr>10.6 Construct and Interpret Binomial Distributions</vt:lpstr>
      <vt:lpstr>10.6 Construct and Interpret Binomial Distributions</vt:lpstr>
      <vt:lpstr>10.6 Construct and Interpret Binomial Distributions</vt:lpstr>
      <vt:lpstr>Quiz</vt:lpstr>
    </vt:vector>
  </TitlesOfParts>
  <Company>Andrews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Counting Methods and Probability</dc:title>
  <dc:creator>Richard  Wright</dc:creator>
  <cp:lastModifiedBy>Richard Wright</cp:lastModifiedBy>
  <cp:revision>49</cp:revision>
  <dcterms:created xsi:type="dcterms:W3CDTF">2010-11-08T20:39:48Z</dcterms:created>
  <dcterms:modified xsi:type="dcterms:W3CDTF">2020-08-27T20:34:05Z</dcterms:modified>
</cp:coreProperties>
</file>